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0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0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7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3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0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9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2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96EB-1828-4E76-8829-2C3B390EF77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AD1C-633E-4CDE-B11A-3AACF1FCF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56"/>
            <a:ext cx="7992888" cy="680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596" y="3421415"/>
            <a:ext cx="74888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Викторина по окружающему миру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9668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У каких животных восемь ног?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паук 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  б) жук     в) клещ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6057997" cy="40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Что делает филин?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охает     б) тенькает     в) ухает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Что делает филин?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охает     б) тенькает   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в) ухает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524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Укажи лишнее слова в каждой строке: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яблоня, груша, ирис, вишня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б) чеснок, лилия, астра, гладиолус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в) рожь, горох, пшеница, просо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Укажи лишнее слова в каждой строке: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яблоня, груша,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ирис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вишня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б)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чеснок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лилия, астра, гладиолус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в) рожь,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горох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пшеница, просо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               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Отгадай загадки: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Летели серые гуси,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  </a:t>
            </a:r>
            <a:r>
              <a:rPr lang="ru-RU" b="0" i="0" u="none" strike="noStrike" dirty="0" err="1" smtClean="0">
                <a:solidFill>
                  <a:srgbClr val="000000"/>
                </a:solidFill>
                <a:effectLst/>
                <a:latin typeface="Times New Roman"/>
              </a:rPr>
              <a:t>Нароняли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белого пуха.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б) Всю зиму лежит,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  А весной убежит.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0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               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Отгадай загадки: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Летели серые гуси,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  </a:t>
            </a:r>
            <a:r>
              <a:rPr lang="ru-RU" b="0" i="0" u="none" strike="noStrike" dirty="0" err="1" smtClean="0">
                <a:solidFill>
                  <a:srgbClr val="000000"/>
                </a:solidFill>
                <a:effectLst/>
                <a:latin typeface="Times New Roman"/>
              </a:rPr>
              <a:t>Нароняли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белого пуха.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б) Всю зиму лежит,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  А весной убежит.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0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Назови 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объекты неживой природы: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Солнце, камень, медведь, облако, ель, изба, скала, колодец, бабочка, туннель, лягушка, конь, птица, самолет, человек, молния.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Как одним словом называются осадки в виде замёрзших водяных капель?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0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Как одним словом называются осадки в виде замёрзших водяных капель?    ГРАД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59" y="2204864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Мы живем на планете: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Венера     б) Луна     в) Земля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3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Что объединяет этих птиц: лебедь, утка, гусь?</a:t>
            </a:r>
          </a:p>
        </p:txBody>
      </p:sp>
    </p:spTree>
    <p:extLst>
      <p:ext uri="{BB962C8B-B14F-4D97-AF65-F5344CB8AC3E}">
        <p14:creationId xmlns:p14="http://schemas.microsoft.com/office/powerpoint/2010/main" val="2343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Что объединяет этих птиц: лебедь, утка, гусь?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Они водоплавающие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2828"/>
            <a:ext cx="5889340" cy="44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Что содержат в себе овощи, фрукты, ягоды?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Что содержат в себе овощи, фрукты, ягоды?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6752"/>
            <a:ext cx="720884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Назови 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объекты неживой природы: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Солнце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камень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медведь,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облако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ель, изба,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скала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, колодец, бабочка, туннель, лягушка, конь, птица, самолет, человек,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молния.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Какое насекомое «поёт» крыльями, а слушает ногами?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3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Какое насекомое «поёт» крыльями, а слушает ногами?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кузнечик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809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Мы живем на планете: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Венера     б) Луна     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Times New Roman"/>
              </a:rPr>
              <a:t>в) Земля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20888"/>
            <a:ext cx="63436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0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Вспомни, какого цвета флаг России?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6158458" cy="410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5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Назовите три символа государства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7840"/>
            <a:ext cx="7416824" cy="39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66124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Флаг, герб и гимн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334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ак называется должность главы нашего государства, избираемого народом на четыре года?  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                             Президент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0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Глобус – это: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поверхность Земли  </a:t>
            </a: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 б) модель Земли   </a:t>
            </a: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в) Земной шар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9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Глобус – это: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поверхность Земли  </a:t>
            </a: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 б) </a:t>
            </a: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модель Земли  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 в) Земной шар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857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У каких животных восемь ног?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а) паук     б) жук     в) клещ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350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3</cp:revision>
  <dcterms:created xsi:type="dcterms:W3CDTF">2021-11-14T16:05:04Z</dcterms:created>
  <dcterms:modified xsi:type="dcterms:W3CDTF">2021-11-14T16:29:39Z</dcterms:modified>
</cp:coreProperties>
</file>