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3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7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5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96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6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5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BCBF-8EA1-4868-B9D0-523092A4D8A3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011A-23CC-4979-938D-B26AE152AB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9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ве аппетитные клубнички - картинка №12690 | Printonic.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23582" b="3824"/>
          <a:stretch/>
        </p:blipFill>
        <p:spPr bwMode="auto">
          <a:xfrm>
            <a:off x="467545" y="993285"/>
            <a:ext cx="1296144" cy="11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2606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Умножение 2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33048" y="1215516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х 1 = </a:t>
            </a: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0" y="2428808"/>
            <a:ext cx="1171738" cy="10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4" y="2458643"/>
            <a:ext cx="1139133" cy="104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875" y="3645024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2+ 2 =              2 х 2 = </a:t>
            </a:r>
            <a:endParaRPr lang="ru-RU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65104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01" y="4383779"/>
            <a:ext cx="1169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879" y="5949280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2+ 2 +2 =             2 х 3 =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74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49633"/>
              </p:ext>
            </p:extLst>
          </p:nvPr>
        </p:nvGraphicFramePr>
        <p:xfrm>
          <a:off x="179512" y="332656"/>
          <a:ext cx="8568952" cy="6246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92688"/>
                <a:gridCol w="2376264"/>
              </a:tblGrid>
              <a:tr h="4848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+ 1=</a:t>
                      </a:r>
                      <a:endParaRPr lang="ru-RU" sz="3200" dirty="0"/>
                    </a:p>
                  </a:txBody>
                  <a:tcPr/>
                </a:tc>
              </a:tr>
              <a:tr h="4848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=4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 + 2=</a:t>
                      </a:r>
                      <a:endParaRPr lang="ru-RU" sz="3200" dirty="0"/>
                    </a:p>
                  </a:txBody>
                  <a:tcPr/>
                </a:tc>
              </a:tr>
              <a:tr h="4848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= 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 + 3=</a:t>
                      </a:r>
                      <a:endParaRPr lang="ru-RU" sz="3200" dirty="0"/>
                    </a:p>
                  </a:txBody>
                  <a:tcPr/>
                </a:tc>
              </a:tr>
              <a:tr h="4848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=  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 + 4 =</a:t>
                      </a:r>
                      <a:endParaRPr lang="ru-RU" sz="3200" dirty="0"/>
                    </a:p>
                  </a:txBody>
                  <a:tcPr/>
                </a:tc>
              </a:tr>
              <a:tr h="5916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= 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+ 5 =</a:t>
                      </a:r>
                      <a:endParaRPr lang="ru-RU" sz="3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= 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 + 6 =</a:t>
                      </a:r>
                      <a:endParaRPr lang="ru-RU" sz="3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 =  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 + 7=</a:t>
                      </a:r>
                      <a:endParaRPr lang="ru-RU" sz="320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=  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+ 8=</a:t>
                      </a:r>
                      <a:endParaRPr lang="ru-RU" sz="3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+ 2 =  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 + 9=</a:t>
                      </a:r>
                      <a:endParaRPr lang="ru-RU" sz="3200" dirty="0"/>
                    </a:p>
                  </a:txBody>
                  <a:tcPr/>
                </a:tc>
              </a:tr>
              <a:tr h="8841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+ 2 + 2 =  20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+ 10 =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42882"/>
              </p:ext>
            </p:extLst>
          </p:nvPr>
        </p:nvGraphicFramePr>
        <p:xfrm>
          <a:off x="1259632" y="620688"/>
          <a:ext cx="60960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1 = 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1 х 2=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2 = 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2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3 = 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3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4 = 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4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5 =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5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6 =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6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7 =</a:t>
                      </a:r>
                      <a:r>
                        <a:rPr lang="ru-RU" sz="2800" baseline="0" dirty="0" smtClean="0"/>
                        <a:t> 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7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8 = 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8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9 = 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9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10 = 20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10 х 2 =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3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981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Умножение 2</a:t>
            </a:r>
            <a:endParaRPr lang="ru-RU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2" y="620688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06" y="2377954"/>
            <a:ext cx="1169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879" y="1900453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2 + 2 + 2 + 2 =                           2 х 4 = </a:t>
            </a:r>
            <a:endParaRPr lang="ru-RU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62707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64" y="2340079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07" y="2340079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7168" y="3701550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2 + 2 + 2 + 2 + 2 =                     2 х 5 = </a:t>
            </a:r>
            <a:endParaRPr lang="ru-RU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4" y="4365104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01" y="4365104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363" y="4444359"/>
            <a:ext cx="26574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9463" y="5949280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2  + 2 + 2 + 2 + 2 + 2 =             2 х 6 =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06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9815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Умножение 2</a:t>
            </a:r>
            <a:endParaRPr lang="ru-RU" sz="24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31583"/>
            <a:ext cx="1440159" cy="5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3230"/>
            <a:ext cx="1463396" cy="59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77" y="597767"/>
            <a:ext cx="1427397" cy="57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6172" y="1421234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2  + 2 + 2 + 2 + 2 + 2 + 2 =             2 х 7 = </a:t>
            </a:r>
            <a:endParaRPr lang="ru-RU" b="1" dirty="0"/>
          </a:p>
        </p:txBody>
      </p:sp>
      <p:pic>
        <p:nvPicPr>
          <p:cNvPr id="20" name="Picture 2" descr="Две аппетитные клубнички - картинка №12690 | Printonic.r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r="23582" b="3824"/>
          <a:stretch/>
        </p:blipFill>
        <p:spPr bwMode="auto">
          <a:xfrm>
            <a:off x="5476058" y="597767"/>
            <a:ext cx="629570" cy="57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7" y="1971518"/>
            <a:ext cx="1613913" cy="6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83" y="2016122"/>
            <a:ext cx="1649593" cy="66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49" y="2016122"/>
            <a:ext cx="1601830" cy="64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88" y="2055847"/>
            <a:ext cx="1503458" cy="60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6172" y="2913022"/>
            <a:ext cx="5184576" cy="3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2  + 2 + 2 + 2 + 2 + 2 + 2 + 2 =              2 х 8 = </a:t>
            </a:r>
            <a:endParaRPr lang="ru-RU" b="1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5" y="3466343"/>
            <a:ext cx="1598413" cy="64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62" y="3508443"/>
            <a:ext cx="1461515" cy="590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01" y="3565292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55" y="3565291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232737" y="3618743"/>
            <a:ext cx="727198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7909" y="4437112"/>
            <a:ext cx="67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2  + 2 + 2  + 2 + 2 + 2 + 2 + 2 + 2 =             2 х 9 = </a:t>
            </a:r>
            <a:endParaRPr lang="ru-RU" b="1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3" y="5111671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09" y="5153771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5210620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66" y="5210620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125" y="5210620"/>
            <a:ext cx="1454397" cy="58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3317" y="6093296"/>
            <a:ext cx="670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2  + 2 + 2  + 2 + 2 + 2 + 2 + 2 + 2 + 2 =             2 х 10 =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936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561341"/>
              </p:ext>
            </p:extLst>
          </p:nvPr>
        </p:nvGraphicFramePr>
        <p:xfrm>
          <a:off x="323528" y="188640"/>
          <a:ext cx="8496944" cy="64807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37302"/>
                <a:gridCol w="2459642"/>
              </a:tblGrid>
              <a:tr h="61465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1 = 2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=4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2 = 4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= 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3 = 6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=  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4 = 8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= 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5 = 10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= 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6 = 12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 =  14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7 =</a:t>
                      </a:r>
                      <a:r>
                        <a:rPr lang="ru-RU" sz="2800" baseline="0" dirty="0" smtClean="0"/>
                        <a:t> 14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=  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8 = 16</a:t>
                      </a:r>
                      <a:endParaRPr lang="ru-RU" sz="2800" dirty="0"/>
                    </a:p>
                  </a:txBody>
                  <a:tcPr/>
                </a:tc>
              </a:tr>
              <a:tr h="61465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+ 2 =  18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9 = 18</a:t>
                      </a:r>
                      <a:endParaRPr lang="ru-RU" sz="2800" dirty="0"/>
                    </a:p>
                  </a:txBody>
                  <a:tcPr/>
                </a:tc>
              </a:tr>
              <a:tr h="94886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+ 2 + 2 + 2 + 2 + 2 + 2 + 2 + 2 + 2 =  20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 х 10 = 20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10064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7" y="2492896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18" y="2518828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18828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544760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" y="4509120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09120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4520303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98238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498237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4498236"/>
            <a:ext cx="1008111" cy="123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9" y="1628800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+ 1 =                                      1 х 2 =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582" y="3861048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 + 2 =                                      2 х 2 =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8883" y="6021288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</a:t>
            </a:r>
            <a:r>
              <a:rPr lang="ru-RU" sz="2400" b="1" dirty="0" smtClean="0"/>
              <a:t> + 3 =                                      3 х 2 =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09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60648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85" y="260645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92" y="260644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20" y="241950"/>
            <a:ext cx="747960" cy="9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51" y="241950"/>
            <a:ext cx="747960" cy="9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581" y="283015"/>
            <a:ext cx="747960" cy="91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88" y="241950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1" y="274297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60646"/>
            <a:ext cx="757114" cy="9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58" y="227687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34" y="227382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5" y="227687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1" y="226568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07" y="227687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43" y="227687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35" y="226568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71" y="226568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166" y="226568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58" y="228805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87" y="443711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363" y="443406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" y="443711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0" y="442592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95" y="442592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29" y="442473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05" y="442168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76" y="442474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12" y="441355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37" y="441355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31" y="443711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26" y="443711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700376" y="1340767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+ 4 =                                      4 х 2 =</a:t>
            </a:r>
            <a:endParaRPr lang="ru-RU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918569" y="3429000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5</a:t>
            </a:r>
            <a:r>
              <a:rPr lang="ru-RU" sz="2400" b="1" dirty="0" smtClean="0"/>
              <a:t> + 5 =                                      5 х 2 =</a:t>
            </a:r>
            <a:endParaRPr lang="ru-RU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723598" y="5733256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6</a:t>
            </a:r>
            <a:r>
              <a:rPr lang="ru-RU" sz="2400" b="1" dirty="0" smtClean="0"/>
              <a:t> + 6 =                                      6 х 2 =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857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5" y="17659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41" y="17354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659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8" y="16540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3" y="16540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09" y="17659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4" y="104068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80" y="103763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1" y="1040691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" y="102950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12" y="102950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48" y="1040691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03" y="197451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03" y="103763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8" y="23501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38" y="231679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" y="234888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91" y="23501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6" y="2321561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91" y="231679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47" y="32129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38" y="32129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4" y="32129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11" y="32129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55" y="321297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91" y="32233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46" y="23501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70" y="32233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65" y="492997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41" y="492692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997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48" y="491879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73" y="4918791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09" y="492997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4" y="579407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80" y="579102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1" y="57940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87" y="578288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12" y="578288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48" y="57940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03" y="495083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03" y="579102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2" y="23501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06" y="32233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82" y="495083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18" y="495083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39" y="578288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18" y="579407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5431796" y="748955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 + 7 =                       </a:t>
            </a:r>
          </a:p>
          <a:p>
            <a:r>
              <a:rPr lang="ru-RU" sz="2400" b="1" dirty="0"/>
              <a:t>7</a:t>
            </a:r>
            <a:r>
              <a:rPr lang="ru-RU" sz="2400" b="1" dirty="0" smtClean="0"/>
              <a:t> х 2 =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697854" y="2676837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8</a:t>
            </a:r>
            <a:r>
              <a:rPr lang="ru-RU" sz="2400" b="1" dirty="0" smtClean="0"/>
              <a:t> + 8 =                       </a:t>
            </a:r>
          </a:p>
          <a:p>
            <a:r>
              <a:rPr lang="ru-RU" sz="2400" b="1" dirty="0" smtClean="0"/>
              <a:t>8 х 2 =</a:t>
            </a:r>
            <a:endParaRPr lang="ru-RU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084168" y="5223371"/>
            <a:ext cx="288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9</a:t>
            </a:r>
            <a:r>
              <a:rPr lang="ru-RU" sz="2400" b="1" dirty="0" smtClean="0"/>
              <a:t> + 9 =                       </a:t>
            </a:r>
          </a:p>
          <a:p>
            <a:r>
              <a:rPr lang="ru-RU" sz="2400" b="1" dirty="0" smtClean="0"/>
              <a:t>9 х 2 =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1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98" y="54867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74" y="54562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5" y="54868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1" y="53749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006" y="537492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442" y="548680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37" y="141277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413" y="1409724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4" y="14127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20" y="1401589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45" y="1401588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981" y="14127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6" y="56953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6" y="1409723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15" y="56953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51" y="56953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72" y="1401587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51" y="14127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87" y="569535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iulia\OneDrive\Документы\таблица умножегия\free-png.ru-7-573x7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87" y="1412776"/>
            <a:ext cx="589436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30840" y="2636912"/>
            <a:ext cx="576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10 + 10 =                                      10 х 2 =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29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73971"/>
              </p:ext>
            </p:extLst>
          </p:nvPr>
        </p:nvGraphicFramePr>
        <p:xfrm>
          <a:off x="971600" y="548680"/>
          <a:ext cx="6096000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+ 1=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1 х 2=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 + 2=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2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3 + 3=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3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 + 4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4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+ 5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5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6 + 6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6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 + 7=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7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 + 8=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8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 + 9=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9 х 2 =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+ 10 =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10 х 2 =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1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758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iulia</dc:creator>
  <cp:lastModifiedBy>iulia</cp:lastModifiedBy>
  <cp:revision>14</cp:revision>
  <dcterms:created xsi:type="dcterms:W3CDTF">2021-09-08T17:45:56Z</dcterms:created>
  <dcterms:modified xsi:type="dcterms:W3CDTF">2021-09-08T22:35:08Z</dcterms:modified>
</cp:coreProperties>
</file>