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87" r:id="rId4"/>
    <p:sldId id="288" r:id="rId5"/>
    <p:sldId id="289" r:id="rId6"/>
    <p:sldId id="273" r:id="rId7"/>
    <p:sldId id="274" r:id="rId8"/>
    <p:sldId id="276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9" r:id="rId21"/>
    <p:sldId id="290" r:id="rId22"/>
    <p:sldId id="29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20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5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3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01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92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3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47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30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7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23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3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59E3F-1EF8-4E55-95DC-619DCE1CFEB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1EA80-1561-4B67-BDF9-B209B7C34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4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776420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Состав числа 8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306"/>
            <a:ext cx="5962650" cy="482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9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572" y="5594974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prstClr val="black"/>
                </a:solidFill>
              </a:rPr>
              <a:t>2</a:t>
            </a:r>
            <a:r>
              <a:rPr lang="ru-RU" sz="4800" dirty="0" smtClean="0">
                <a:solidFill>
                  <a:prstClr val="black"/>
                </a:solidFill>
              </a:rPr>
              <a:t> +  6 = 8</a:t>
            </a:r>
            <a:endParaRPr lang="ru-RU" sz="4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55576" y="157456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1631384" y="1598384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1" y="304300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28" y="307557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445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52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2" y="159838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303" y="304300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4716015" y="4653135"/>
            <a:ext cx="392553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7728" y="5087143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6</a:t>
            </a:r>
            <a:endParaRPr lang="ru-RU" sz="5400" dirty="0">
              <a:solidFill>
                <a:prstClr val="black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795304" y="3073402"/>
            <a:ext cx="167215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3608" y="3795715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2</a:t>
            </a:r>
            <a:endParaRPr lang="ru-RU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91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96315" y="5600309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6 +  </a:t>
            </a:r>
            <a:r>
              <a:rPr lang="ru-RU" sz="4800" dirty="0">
                <a:solidFill>
                  <a:prstClr val="black"/>
                </a:solidFill>
              </a:rPr>
              <a:t>2</a:t>
            </a:r>
            <a:r>
              <a:rPr lang="ru-RU" sz="4800" dirty="0" smtClean="0">
                <a:solidFill>
                  <a:prstClr val="black"/>
                </a:solidFill>
              </a:rPr>
              <a:t> = 8</a:t>
            </a:r>
            <a:endParaRPr lang="ru-RU" sz="4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6242211" y="161197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7268236" y="1607513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951" y="299053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528" y="302310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45" y="157847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52" y="157847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952" y="154590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03" y="299053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445491" y="4533062"/>
            <a:ext cx="392553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27204" y="4967070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6</a:t>
            </a:r>
            <a:endParaRPr lang="ru-RU" sz="5400" dirty="0">
              <a:solidFill>
                <a:prstClr val="black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6461086" y="3248388"/>
            <a:ext cx="167215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01121" y="3820934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2</a:t>
            </a:r>
            <a:endParaRPr lang="ru-RU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6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572" y="5594974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8 – 2 = 6</a:t>
            </a:r>
            <a:endParaRPr lang="ru-RU" sz="4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55576" y="157456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1631384" y="1598384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1" y="304300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28" y="307557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445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52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2" y="159838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303" y="304300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4716015" y="4653135"/>
            <a:ext cx="392553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7728" y="5087143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6</a:t>
            </a:r>
            <a:endParaRPr lang="ru-RU" sz="5400" dirty="0">
              <a:solidFill>
                <a:prstClr val="black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795304" y="3073402"/>
            <a:ext cx="167215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3608" y="3795715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2</a:t>
            </a:r>
            <a:endParaRPr lang="ru-RU" sz="5400" dirty="0">
              <a:solidFill>
                <a:prstClr val="black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698234" y="1636132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631384" y="1636132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54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96315" y="5600309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8 – 6 = 2</a:t>
            </a:r>
            <a:endParaRPr lang="ru-RU" sz="4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6242211" y="161197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7268236" y="1607513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951" y="299053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528" y="302310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45" y="157847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52" y="157847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224" y="158855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03" y="299053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445491" y="4533062"/>
            <a:ext cx="392553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27204" y="4967070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6</a:t>
            </a:r>
            <a:endParaRPr lang="ru-RU" sz="5400" dirty="0">
              <a:solidFill>
                <a:prstClr val="black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6461086" y="3248388"/>
            <a:ext cx="167215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01121" y="3820934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2</a:t>
            </a:r>
            <a:endParaRPr lang="ru-RU" sz="5400" dirty="0">
              <a:solidFill>
                <a:prstClr val="black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746067" y="1620303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759167" y="1674473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784526" y="1622835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699920" y="3116925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703419" y="3101096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606535" y="3101096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56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572" y="5594974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3 +  </a:t>
            </a:r>
            <a:r>
              <a:rPr lang="ru-RU" sz="4800" dirty="0">
                <a:solidFill>
                  <a:prstClr val="black"/>
                </a:solidFill>
              </a:rPr>
              <a:t>5</a:t>
            </a:r>
            <a:r>
              <a:rPr lang="ru-RU" sz="4800" dirty="0" smtClean="0">
                <a:solidFill>
                  <a:prstClr val="black"/>
                </a:solidFill>
              </a:rPr>
              <a:t> = 8</a:t>
            </a:r>
            <a:endParaRPr lang="ru-RU" sz="4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55576" y="157456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1631384" y="1598384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525" y="159188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3" y="302106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445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52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2" y="159838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28" y="299674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5443444" y="4653134"/>
            <a:ext cx="3198109" cy="24014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12799" y="508714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795303" y="3073402"/>
            <a:ext cx="2480552" cy="12007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6200" y="3542359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prstClr val="black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8371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94961" y="5516756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5 + 3 = 8</a:t>
            </a:r>
            <a:endParaRPr lang="ru-RU" sz="4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55576" y="157456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1631384" y="1598384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525" y="159188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881" y="3021063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445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52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2" y="159838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36" y="303006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526399" y="4465688"/>
            <a:ext cx="3198109" cy="24014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0448" y="5055091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5723275" y="3183561"/>
            <a:ext cx="2480552" cy="12007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30870" y="3782506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prstClr val="black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8704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572" y="5594974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8 – 3 = 5</a:t>
            </a:r>
            <a:endParaRPr lang="ru-RU" sz="4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55576" y="157456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1631384" y="1598384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525" y="159188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3" y="302106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445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52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2" y="159838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28" y="299674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5443444" y="4653134"/>
            <a:ext cx="3198109" cy="24014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12799" y="5087142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795303" y="3073402"/>
            <a:ext cx="2480552" cy="12007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6200" y="3542359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581066" y="1630591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594166" y="1684761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619525" y="1633123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02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94961" y="5516756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8 – 5 = 3</a:t>
            </a:r>
            <a:endParaRPr lang="ru-RU" sz="4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55576" y="157456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1631384" y="1598384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525" y="159188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881" y="3021063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445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52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2" y="159838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36" y="303006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526399" y="4465688"/>
            <a:ext cx="3198109" cy="24014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0448" y="5055091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5723275" y="3183561"/>
            <a:ext cx="2480552" cy="12007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30870" y="3782506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632418" y="1638400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645518" y="1692570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670877" y="1640932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586271" y="3135022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589770" y="3119193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4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74860" y="5594973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prstClr val="black"/>
                </a:solidFill>
              </a:rPr>
              <a:t>4</a:t>
            </a:r>
            <a:r>
              <a:rPr lang="ru-RU" sz="4800" dirty="0" smtClean="0">
                <a:solidFill>
                  <a:prstClr val="black"/>
                </a:solidFill>
              </a:rPr>
              <a:t> +  4 = 8</a:t>
            </a:r>
            <a:endParaRPr lang="ru-RU" sz="4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95303" y="1160424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1763688" y="1160424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63" y="263989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211" y="261068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551" y="260504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374" y="1178026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656" y="1178026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650" y="263244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5789773" y="4077072"/>
            <a:ext cx="2322467" cy="24014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8836" y="4580180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4</a:t>
            </a:r>
            <a:endParaRPr lang="ru-RU" sz="5400" dirty="0">
              <a:solidFill>
                <a:prstClr val="black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>
            <a:off x="914929" y="974631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524128" y="4197146"/>
            <a:ext cx="2480552" cy="12007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1284" y="4580180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4</a:t>
            </a:r>
            <a:endParaRPr lang="ru-RU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3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62252" y="5585559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8 – 4 = 4</a:t>
            </a:r>
            <a:endParaRPr lang="ru-RU" sz="48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95303" y="1160424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1763688" y="1160424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63" y="263989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211" y="261068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551" y="260504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374" y="1178026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656" y="1178026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650" y="263244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5789773" y="4077072"/>
            <a:ext cx="2322467" cy="24014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8836" y="4580180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4</a:t>
            </a:r>
            <a:endParaRPr lang="ru-RU" sz="5400" dirty="0">
              <a:solidFill>
                <a:prstClr val="black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>
            <a:off x="914929" y="974631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rot="10800000">
            <a:off x="524128" y="4197146"/>
            <a:ext cx="2480552" cy="12007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1284" y="4580180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prstClr val="black"/>
                </a:solidFill>
              </a:rPr>
              <a:t>4</a:t>
            </a:r>
            <a:endParaRPr lang="ru-RU" sz="5400" dirty="0">
              <a:solidFill>
                <a:prstClr val="black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802656" y="1326399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815756" y="1380569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56509" y="2823021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760008" y="2807192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70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620688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081" y="4712627"/>
            <a:ext cx="7849837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1 + 1 + 1 + 1 + 1 + 1 +1 +1 = </a:t>
            </a:r>
            <a:r>
              <a:rPr lang="ru-RU" sz="4800" dirty="0" smtClean="0"/>
              <a:t>8</a:t>
            </a:r>
          </a:p>
          <a:p>
            <a:pPr algn="ctr"/>
            <a:r>
              <a:rPr lang="ru-RU" sz="4800" dirty="0" smtClean="0"/>
              <a:t>1 х 8</a:t>
            </a:r>
            <a:endParaRPr lang="ru-RU" sz="4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55576" y="157456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1691680" y="1588897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723" y="1602331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46" y="1588896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478" y="162877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303" y="1628778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28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3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9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1691680" y="476672"/>
            <a:ext cx="5616624" cy="12931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067789"/>
              </p:ext>
            </p:extLst>
          </p:nvPr>
        </p:nvGraphicFramePr>
        <p:xfrm>
          <a:off x="1853698" y="1814607"/>
          <a:ext cx="5292588" cy="47107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6294"/>
                <a:gridCol w="2646294"/>
              </a:tblGrid>
              <a:tr h="1182345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7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2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6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5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95936" y="476672"/>
            <a:ext cx="100811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prstClr val="black"/>
                </a:solidFill>
              </a:rPr>
              <a:t>8  </a:t>
            </a:r>
            <a:endParaRPr lang="ru-RU" sz="80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1700" y="2996952"/>
            <a:ext cx="5256584" cy="12620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71700" y="4274641"/>
            <a:ext cx="5256584" cy="12620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71700" y="5519907"/>
            <a:ext cx="5256584" cy="12620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6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323528" y="4724"/>
            <a:ext cx="5616624" cy="12931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758110"/>
              </p:ext>
            </p:extLst>
          </p:nvPr>
        </p:nvGraphicFramePr>
        <p:xfrm>
          <a:off x="278346" y="1297870"/>
          <a:ext cx="8640960" cy="5122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  <a:gridCol w="2592288"/>
                <a:gridCol w="3168352"/>
              </a:tblGrid>
              <a:tr h="122213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7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+ 7 = 8</a:t>
                      </a:r>
                    </a:p>
                    <a:p>
                      <a:pPr algn="ctr"/>
                      <a:r>
                        <a:rPr lang="ru-RU" sz="2000" dirty="0" smtClean="0"/>
                        <a:t>7 + 1 = 8</a:t>
                      </a:r>
                    </a:p>
                    <a:p>
                      <a:pPr algn="ctr"/>
                      <a:r>
                        <a:rPr lang="ru-RU" sz="2000" dirty="0" smtClean="0"/>
                        <a:t>8 – 1 = 7</a:t>
                      </a:r>
                    </a:p>
                    <a:p>
                      <a:pPr algn="ctr"/>
                      <a:r>
                        <a:rPr lang="ru-RU" sz="2000" dirty="0" smtClean="0"/>
                        <a:t>8 - 7 = 1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9089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2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6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+ 6 =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+ 2 =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– 2 =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8 - 6 = 2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65327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5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+ 5 =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+ 3 =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– 3 =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8 - 5 =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90896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+ 4 = 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– 4 =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188640"/>
            <a:ext cx="100811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prstClr val="black"/>
                </a:solidFill>
              </a:rPr>
              <a:t>8  </a:t>
            </a:r>
            <a:endParaRPr lang="ru-RU" sz="800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6136" y="2636912"/>
            <a:ext cx="3096344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338" y="3939125"/>
            <a:ext cx="312102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338" y="5182138"/>
            <a:ext cx="312102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1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7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49" y="582727"/>
            <a:ext cx="8131901" cy="590465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830169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Выучи состав числа</a:t>
            </a:r>
          </a:p>
          <a:p>
            <a:pPr algn="ctr"/>
            <a:r>
              <a:rPr lang="ru-RU" sz="4000" b="1" dirty="0">
                <a:solidFill>
                  <a:prstClr val="black"/>
                </a:solidFill>
              </a:rPr>
              <a:t>н</a:t>
            </a:r>
            <a:r>
              <a:rPr lang="ru-RU" sz="4000" b="1" dirty="0" smtClean="0">
                <a:solidFill>
                  <a:prstClr val="black"/>
                </a:solidFill>
              </a:rPr>
              <a:t>а отлично!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53608"/>
            <a:ext cx="5135165" cy="4153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4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8024" y="2789745"/>
            <a:ext cx="4156501" cy="33547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</a:t>
            </a:r>
            <a:r>
              <a:rPr lang="ru-RU" sz="4800" b="1" dirty="0" smtClean="0"/>
              <a:t>2 + 2 +2 +2= </a:t>
            </a:r>
            <a:r>
              <a:rPr lang="ru-RU" sz="4800" b="1" dirty="0" smtClean="0"/>
              <a:t>8</a:t>
            </a:r>
            <a:endParaRPr lang="ru-RU" sz="4800" b="1" dirty="0"/>
          </a:p>
          <a:p>
            <a:r>
              <a:rPr lang="ru-RU" sz="4800" dirty="0" smtClean="0"/>
              <a:t>       </a:t>
            </a:r>
            <a:r>
              <a:rPr lang="ru-RU" sz="2400" dirty="0" smtClean="0"/>
              <a:t>4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6</a:t>
            </a:r>
          </a:p>
          <a:p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    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4400" b="1" dirty="0" smtClean="0"/>
              <a:t>2 х 4</a:t>
            </a:r>
            <a:endParaRPr lang="ru-RU" sz="4400" b="1" dirty="0" smtClean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51844" y="1999896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1707505" y="2022038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53" y="348570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221" y="348569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54" y="4941168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494116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96" y="577413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221" y="56984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Арка 2"/>
          <p:cNvSpPr/>
          <p:nvPr/>
        </p:nvSpPr>
        <p:spPr>
          <a:xfrm rot="10800000">
            <a:off x="5220072" y="3717032"/>
            <a:ext cx="1224136" cy="457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08012"/>
            <a:ext cx="1872208" cy="7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56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7403" y="4867866"/>
            <a:ext cx="4156501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 4 + 4 = </a:t>
            </a:r>
            <a:r>
              <a:rPr lang="ru-RU" sz="4800" dirty="0" smtClean="0"/>
              <a:t>8</a:t>
            </a:r>
          </a:p>
          <a:p>
            <a:pPr algn="ctr"/>
            <a:r>
              <a:rPr lang="ru-RU" sz="4800" dirty="0" smtClean="0"/>
              <a:t>4 х 2 =8</a:t>
            </a:r>
            <a:endParaRPr lang="ru-RU" sz="4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5747224" y="845920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4759083" y="841456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233" y="270892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399" y="270891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054" y="2708918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479" y="267020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233" y="841456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658" y="84145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56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9992" y="4683512"/>
            <a:ext cx="415650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3+ 3 +2 = 8</a:t>
            </a:r>
            <a:endParaRPr lang="ru-RU" sz="4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1908225" y="4376699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3686255" y="908720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037" y="270891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03" y="2708916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628" y="270891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317" y="437669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405" y="90872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30" y="908718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ая фигурная скобка 2"/>
          <p:cNvSpPr/>
          <p:nvPr/>
        </p:nvSpPr>
        <p:spPr>
          <a:xfrm>
            <a:off x="5004048" y="908720"/>
            <a:ext cx="216024" cy="30243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436096" y="224551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7035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572" y="5594974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1 +  7 = 8</a:t>
            </a:r>
            <a:endParaRPr lang="ru-RU" sz="4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55576" y="157456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7028658" y="3075575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933" y="307557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508" y="3073403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478" y="162877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303" y="1628778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28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3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2" y="3428206"/>
            <a:ext cx="11826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4716015" y="4653135"/>
            <a:ext cx="392553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7728" y="5087143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7</a:t>
            </a: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2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880" y="5501112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7</a:t>
            </a:r>
            <a:r>
              <a:rPr lang="ru-RU" sz="4800" dirty="0" smtClean="0"/>
              <a:t> +  1 = 8</a:t>
            </a:r>
            <a:endParaRPr lang="ru-RU" sz="4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6803119" y="1635413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2671039" y="3075574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314" y="307557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89" y="3073402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59" y="1628776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84" y="162877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109" y="163094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534" y="163094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442" y="3388172"/>
            <a:ext cx="11826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427255" y="4559377"/>
            <a:ext cx="392553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4507" y="4799525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7</a:t>
            </a: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5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572" y="5594974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8 – 1 = 7</a:t>
            </a:r>
            <a:endParaRPr lang="ru-RU" sz="4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755576" y="1574567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7028658" y="3075575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933" y="3075575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508" y="3073403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478" y="162877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303" y="1628778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728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153" y="1630950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72" y="3428206"/>
            <a:ext cx="11826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4716015" y="4653135"/>
            <a:ext cx="392553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7728" y="5087143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7</a:t>
            </a: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696716" y="1636132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10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15816" y="266745"/>
            <a:ext cx="287395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52794" y="5038660"/>
            <a:ext cx="38639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 </a:t>
            </a:r>
            <a:r>
              <a:rPr lang="ru-RU" sz="4800" dirty="0" smtClean="0"/>
              <a:t>8 – 7 = 1</a:t>
            </a:r>
            <a:endParaRPr lang="ru-RU" sz="4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r="15358"/>
          <a:stretch/>
        </p:blipFill>
        <p:spPr bwMode="auto">
          <a:xfrm>
            <a:off x="6803119" y="1635413"/>
            <a:ext cx="973394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4224"/>
          <a:stretch/>
        </p:blipFill>
        <p:spPr bwMode="auto">
          <a:xfrm>
            <a:off x="2671039" y="3075574"/>
            <a:ext cx="988141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314" y="3075574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89" y="3073402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59" y="1628776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84" y="1628777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109" y="163094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534" y="1630949"/>
            <a:ext cx="9874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442" y="3388172"/>
            <a:ext cx="11826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Арка 13"/>
          <p:cNvSpPr/>
          <p:nvPr/>
        </p:nvSpPr>
        <p:spPr>
          <a:xfrm rot="10800000">
            <a:off x="427255" y="4559377"/>
            <a:ext cx="3925539" cy="24014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4507" y="4799525"/>
            <a:ext cx="7920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7</a:t>
            </a:r>
          </a:p>
        </p:txBody>
      </p:sp>
      <p:sp>
        <p:nvSpPr>
          <p:cNvPr id="16" name="Арка 15"/>
          <p:cNvSpPr/>
          <p:nvPr/>
        </p:nvSpPr>
        <p:spPr>
          <a:xfrm>
            <a:off x="914929" y="1268760"/>
            <a:ext cx="7314142" cy="185793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9534" y="1636132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152684" y="1636132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165784" y="1690302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3191143" y="1638664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35704" y="3116925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804666" y="3132754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657927" y="3160952"/>
            <a:ext cx="936073" cy="14424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2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266</Words>
  <Application>Microsoft Office PowerPoint</Application>
  <PresentationFormat>Экран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iulia</dc:creator>
  <cp:lastModifiedBy>iulia</cp:lastModifiedBy>
  <cp:revision>22</cp:revision>
  <dcterms:created xsi:type="dcterms:W3CDTF">2020-10-17T15:07:43Z</dcterms:created>
  <dcterms:modified xsi:type="dcterms:W3CDTF">2021-01-10T12:11:57Z</dcterms:modified>
</cp:coreProperties>
</file>