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5" r:id="rId5"/>
    <p:sldId id="266" r:id="rId6"/>
    <p:sldId id="267" r:id="rId7"/>
    <p:sldId id="260" r:id="rId8"/>
    <p:sldId id="269" r:id="rId9"/>
    <p:sldId id="270" r:id="rId10"/>
    <p:sldId id="271" r:id="rId11"/>
    <p:sldId id="268" r:id="rId12"/>
    <p:sldId id="261" r:id="rId13"/>
    <p:sldId id="262" r:id="rId14"/>
    <p:sldId id="263" r:id="rId15"/>
    <p:sldId id="25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3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2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7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7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3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9E3F-1EF8-4E55-95DC-619DCE1CFEB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77642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Состав числа 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306"/>
            <a:ext cx="5962650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9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41842" y="2005057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487336" y="2004852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584284" y="201476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656772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729260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5352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0777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5643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7 - 5 = 2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977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94689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528580" y="2994529"/>
            <a:ext cx="5123540" cy="15697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6660231" y="2940520"/>
            <a:ext cx="1656181" cy="21098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28440" y="1760868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487336" y="170602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10902" y="1750956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770364" y="1750955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4786056" y="1706019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8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19672" y="1975201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716620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105999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1784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277786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380312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5643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3 + 4 = 7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930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29715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755576" y="2969680"/>
            <a:ext cx="3033532" cy="21098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4285490" y="2940522"/>
            <a:ext cx="4030925" cy="21098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19672" y="1975201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716620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76666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1784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277786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380312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072560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4</a:t>
            </a:r>
            <a:r>
              <a:rPr lang="ru-RU" sz="4800" b="1" dirty="0" smtClean="0"/>
              <a:t> + 3 = 7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930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29715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755576" y="2969680"/>
            <a:ext cx="3960440" cy="21098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292079" y="2940521"/>
            <a:ext cx="3024335" cy="2401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19672" y="1975201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716620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76666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1784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277786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380312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7 - 3 = 4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930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29715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755576" y="2969680"/>
            <a:ext cx="3960440" cy="21098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292079" y="2940521"/>
            <a:ext cx="3024335" cy="2401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292079" y="167840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391378" y="167840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547973" y="1731218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6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19672" y="1975201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716620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76666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1784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277786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380312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16805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7 - 4 = 3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930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29715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755576" y="2969680"/>
            <a:ext cx="3960440" cy="21098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292079" y="2940521"/>
            <a:ext cx="3024335" cy="24014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00164" y="1608698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49302" y="166382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807769" y="1653064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858553" y="1718393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48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1691680" y="867246"/>
            <a:ext cx="5616624" cy="129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07704" y="980727"/>
            <a:ext cx="5400600" cy="11796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041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9874"/>
              </p:ext>
            </p:extLst>
          </p:nvPr>
        </p:nvGraphicFramePr>
        <p:xfrm>
          <a:off x="1943708" y="2190348"/>
          <a:ext cx="5292588" cy="3974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6294"/>
                <a:gridCol w="2646294"/>
              </a:tblGrid>
              <a:tr h="1324985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1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6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24985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2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5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24985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3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4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2051720" y="543813"/>
            <a:ext cx="5256584" cy="16117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75956" y="867246"/>
            <a:ext cx="100811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7  </a:t>
            </a:r>
            <a:endParaRPr lang="ru-RU" sz="8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3535055"/>
            <a:ext cx="5256584" cy="1262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3653" y="4871687"/>
            <a:ext cx="5256584" cy="1262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6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1691680" y="867246"/>
            <a:ext cx="5616624" cy="129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07704" y="980727"/>
            <a:ext cx="5400600" cy="11796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041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66132"/>
              </p:ext>
            </p:extLst>
          </p:nvPr>
        </p:nvGraphicFramePr>
        <p:xfrm>
          <a:off x="1943708" y="2190348"/>
          <a:ext cx="5292588" cy="3974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6294"/>
                <a:gridCol w="2646294"/>
              </a:tblGrid>
              <a:tr h="1324985"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6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24985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2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24985"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/>
                        <a:t>4</a:t>
                      </a:r>
                      <a:endParaRPr lang="ru-RU" sz="7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2051720" y="543813"/>
            <a:ext cx="5256584" cy="16117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75956" y="867246"/>
            <a:ext cx="100811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7  </a:t>
            </a:r>
            <a:endParaRPr lang="ru-RU" sz="8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684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5187" y="197520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753987" y="1970327"/>
            <a:ext cx="1040481" cy="84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915816" y="1975200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061744" y="196033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253529" y="199193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507139" y="202147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55720" y="199193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247" y="4730804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1 +1 +1 +1 +1 +1 +1 = 7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979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87621" cy="6048672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084919" y="1928560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181867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254355" y="196164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79352" y="199193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451840" y="200038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524328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57192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 + 6 = 7</a:t>
            </a:r>
            <a:endParaRPr lang="ru-RU" sz="4800" b="1" dirty="0"/>
          </a:p>
        </p:txBody>
      </p:sp>
      <p:sp>
        <p:nvSpPr>
          <p:cNvPr id="13" name="Арка 12"/>
          <p:cNvSpPr/>
          <p:nvPr/>
        </p:nvSpPr>
        <p:spPr>
          <a:xfrm rot="10800000">
            <a:off x="572750" y="3060592"/>
            <a:ext cx="902905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0800000">
            <a:off x="2267742" y="3060592"/>
            <a:ext cx="6048671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15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350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1211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87621" cy="6048672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09119" y="1948383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28560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36500" y="1928560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708988" y="194838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781476" y="195456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843108" y="1938471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915596" y="194838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57192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6</a:t>
            </a:r>
            <a:r>
              <a:rPr lang="ru-RU" sz="4800" b="1" dirty="0" smtClean="0"/>
              <a:t> + 1 = 7</a:t>
            </a:r>
            <a:endParaRPr lang="ru-RU" sz="4800" b="1" dirty="0"/>
          </a:p>
        </p:txBody>
      </p:sp>
      <p:sp>
        <p:nvSpPr>
          <p:cNvPr id="13" name="Арка 12"/>
          <p:cNvSpPr/>
          <p:nvPr/>
        </p:nvSpPr>
        <p:spPr>
          <a:xfrm rot="10800000">
            <a:off x="7749319" y="2981864"/>
            <a:ext cx="902905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0800000">
            <a:off x="827931" y="2981864"/>
            <a:ext cx="6048671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0136" y="3396751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8414" y="341498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8356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87621" cy="6048672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084919" y="1928560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181867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254355" y="196164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79352" y="199193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451840" y="200038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524328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57192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7 - 1 = 6 </a:t>
            </a:r>
            <a:endParaRPr lang="ru-RU" sz="4800" b="1" dirty="0"/>
          </a:p>
        </p:txBody>
      </p:sp>
      <p:sp>
        <p:nvSpPr>
          <p:cNvPr id="13" name="Арка 12"/>
          <p:cNvSpPr/>
          <p:nvPr/>
        </p:nvSpPr>
        <p:spPr>
          <a:xfrm rot="10800000">
            <a:off x="572750" y="3060592"/>
            <a:ext cx="902905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0800000">
            <a:off x="2267742" y="3060592"/>
            <a:ext cx="6048671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15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350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6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649005" y="1783892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Арка 3"/>
          <p:cNvSpPr/>
          <p:nvPr/>
        </p:nvSpPr>
        <p:spPr>
          <a:xfrm>
            <a:off x="914929" y="162880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6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87621" cy="6048672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084919" y="1928560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181867" y="196164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254355" y="196164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79352" y="1991932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451840" y="2000387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524328" y="1988688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929" y="5157192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7 - 6 = 1 </a:t>
            </a:r>
            <a:endParaRPr lang="ru-RU" sz="4800" b="1" dirty="0"/>
          </a:p>
        </p:txBody>
      </p:sp>
      <p:sp>
        <p:nvSpPr>
          <p:cNvPr id="13" name="Арка 12"/>
          <p:cNvSpPr/>
          <p:nvPr/>
        </p:nvSpPr>
        <p:spPr>
          <a:xfrm rot="10800000">
            <a:off x="572750" y="3060592"/>
            <a:ext cx="902905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10800000">
            <a:off x="2267742" y="3060592"/>
            <a:ext cx="6048671" cy="24014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15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3508" y="353505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6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084919" y="1674665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181867" y="173658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367947" y="1750870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436148" y="1783892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565432" y="1697841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749623" y="1724881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Арка 22"/>
          <p:cNvSpPr/>
          <p:nvPr/>
        </p:nvSpPr>
        <p:spPr>
          <a:xfrm>
            <a:off x="695723" y="1512048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39552" y="1988840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619672" y="1975201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340835" y="1975201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413323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5493471" y="2008150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5352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0777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5643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2</a:t>
            </a:r>
            <a:r>
              <a:rPr lang="ru-RU" sz="4800" b="1" dirty="0" smtClean="0"/>
              <a:t> + 5 = 7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64901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29715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528580" y="2994530"/>
            <a:ext cx="2188040" cy="15697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3491878" y="2940521"/>
            <a:ext cx="4824535" cy="21098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41842" y="2005057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487336" y="2004852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584284" y="201476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656772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729260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5352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0777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5643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5 + 2 = 7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977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94689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528580" y="2994529"/>
            <a:ext cx="5123540" cy="15697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6660231" y="2940520"/>
            <a:ext cx="1656181" cy="21098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rgbClr val="00FF99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41842" y="2005057"/>
            <a:ext cx="1080120" cy="87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1487336" y="2004852"/>
            <a:ext cx="1096948" cy="88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2584284" y="2014763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3656772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4729260" y="202467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6535287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1" t="11451" r="12984" b="19194"/>
          <a:stretch/>
        </p:blipFill>
        <p:spPr bwMode="auto">
          <a:xfrm>
            <a:off x="7607775" y="1995025"/>
            <a:ext cx="1072488" cy="86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5643" y="5102057"/>
            <a:ext cx="73141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7 - 2 = 5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9772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94689" y="335699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2</a:t>
            </a:r>
          </a:p>
        </p:txBody>
      </p:sp>
      <p:sp>
        <p:nvSpPr>
          <p:cNvPr id="5" name="Арка 4"/>
          <p:cNvSpPr/>
          <p:nvPr/>
        </p:nvSpPr>
        <p:spPr>
          <a:xfrm>
            <a:off x="1166875" y="1489568"/>
            <a:ext cx="6440900" cy="1888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0800000">
            <a:off x="528580" y="2994529"/>
            <a:ext cx="5123540" cy="15697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6660231" y="2940520"/>
            <a:ext cx="1656181" cy="21098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648879" y="1598862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730337" y="1783772"/>
            <a:ext cx="958896" cy="1396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38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126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iulia</dc:creator>
  <cp:lastModifiedBy>iulia</cp:lastModifiedBy>
  <cp:revision>9</cp:revision>
  <dcterms:created xsi:type="dcterms:W3CDTF">2020-10-17T15:07:43Z</dcterms:created>
  <dcterms:modified xsi:type="dcterms:W3CDTF">2020-10-18T09:26:11Z</dcterms:modified>
</cp:coreProperties>
</file>