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9" r:id="rId12"/>
    <p:sldId id="26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6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4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3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2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7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694B-8B81-420F-B2E6-36D2F88BE684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7BE7-70FF-4C6E-A10E-5BEB9C473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55441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447" y="823645"/>
            <a:ext cx="38164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prstClr val="black"/>
                </a:solidFill>
              </a:rPr>
              <a:t>Таблица </a:t>
            </a:r>
            <a:r>
              <a:rPr lang="ru-RU" sz="5400" dirty="0" smtClean="0">
                <a:solidFill>
                  <a:prstClr val="black"/>
                </a:solidFill>
              </a:rPr>
              <a:t>-2</a:t>
            </a:r>
          </a:p>
          <a:p>
            <a:pPr algn="ctr"/>
            <a:r>
              <a:rPr lang="ru-RU" sz="5400" dirty="0" smtClean="0">
                <a:solidFill>
                  <a:prstClr val="black"/>
                </a:solidFill>
              </a:rPr>
              <a:t>(вычитание)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32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6 - 2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547" y="427745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7</a:t>
            </a:r>
            <a:r>
              <a:rPr lang="ru-RU" sz="3600" dirty="0" smtClean="0">
                <a:solidFill>
                  <a:schemeClr val="bg1"/>
                </a:solidFill>
              </a:rPr>
              <a:t> – 2 - 2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9647" y="539666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9 – 2 - 2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" y="12617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32" y="133395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7" y="537321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 – 1 – 1 = 8</a:t>
            </a:r>
          </a:p>
          <a:p>
            <a:r>
              <a:rPr lang="ru-RU" sz="3600" dirty="0" smtClean="0"/>
              <a:t>10 – 2 = 8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82" y="137108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09" y="136518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408329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832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0832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2349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51050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43" y="150207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2384" y="40466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10 - 2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515408"/>
            <a:ext cx="81200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6935122" y="1289472"/>
            <a:ext cx="859462" cy="1075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0" y="1281086"/>
            <a:ext cx="792203" cy="117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53" y="3398328"/>
            <a:ext cx="1546462" cy="119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" y="2564904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" y="4598140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99" y="4432129"/>
            <a:ext cx="1140586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16" y="2219263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98" y="2208073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600652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3778"/>
              </p:ext>
            </p:extLst>
          </p:nvPr>
        </p:nvGraphicFramePr>
        <p:xfrm>
          <a:off x="539552" y="620687"/>
          <a:ext cx="8064896" cy="5937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48"/>
                <a:gridCol w="2232248"/>
              </a:tblGrid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</a:p>
                  </a:txBody>
                  <a:tcPr/>
                </a:tc>
              </a:tr>
              <a:tr h="6892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1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2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3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baseline="0" dirty="0" smtClean="0"/>
                        <a:t> = 4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5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6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= 7</a:t>
                      </a:r>
                      <a:endParaRPr lang="ru-RU" sz="3600" dirty="0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8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6" y="656932"/>
            <a:ext cx="1090708" cy="56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99064"/>
            <a:ext cx="864095" cy="60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6" y="1311067"/>
            <a:ext cx="1472734" cy="67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6" y="1915203"/>
            <a:ext cx="2081373" cy="6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3" y="2562580"/>
            <a:ext cx="2392862" cy="77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4" y="3152446"/>
            <a:ext cx="3213025" cy="8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5" y="3861048"/>
            <a:ext cx="3747566" cy="8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5" y="4548526"/>
            <a:ext cx="4248471" cy="86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5" y="5157192"/>
            <a:ext cx="4909294" cy="8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6" y="5733255"/>
            <a:ext cx="5504446" cy="91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1994" y="1224987"/>
            <a:ext cx="8064896" cy="60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" y="1962524"/>
            <a:ext cx="8083550" cy="7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" y="2704548"/>
            <a:ext cx="8083550" cy="67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4" y="3334471"/>
            <a:ext cx="808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6" y="4010746"/>
            <a:ext cx="808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" y="4602197"/>
            <a:ext cx="808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" y="5265060"/>
            <a:ext cx="808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3" y="5851937"/>
            <a:ext cx="808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35750"/>
              </p:ext>
            </p:extLst>
          </p:nvPr>
        </p:nvGraphicFramePr>
        <p:xfrm>
          <a:off x="3131840" y="620688"/>
          <a:ext cx="2520280" cy="577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</a:tblGrid>
              <a:tr h="6544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2 - _ = 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5 - _ = 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_ = 2</a:t>
                      </a:r>
                      <a:endParaRPr lang="ru-RU" sz="3600" dirty="0"/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10 - _  = 2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9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6" y="225764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76" y="2235669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9" y="226793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620687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3 -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2051759" y="899821"/>
            <a:ext cx="261669" cy="247455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684732" y="2676576"/>
            <a:ext cx="179249" cy="119847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3091049" y="3000013"/>
            <a:ext cx="179251" cy="47839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74356" y="134076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370" y="3491863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5569" y="3491863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 – 1 = 2</a:t>
            </a:r>
            <a:endParaRPr lang="ru-RU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27" y="2036158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3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9" y="226793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592447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</a:rPr>
              <a:t>4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2519812" y="431768"/>
            <a:ext cx="261669" cy="341066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684732" y="2676576"/>
            <a:ext cx="179249" cy="119847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3487092" y="2603969"/>
            <a:ext cx="179251" cy="127048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1026" y="1295724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370" y="3491863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5659" y="3491863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4</a:t>
            </a:r>
            <a:r>
              <a:rPr lang="ru-RU" sz="4400" dirty="0" smtClean="0"/>
              <a:t> – 2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45" y="226793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16" y="2108874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63" y="2047814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1" y="22731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70974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5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2788721" y="162859"/>
            <a:ext cx="265596" cy="395240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514812" y="2694792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3985235" y="2218531"/>
            <a:ext cx="179253" cy="211457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48313" y="1263649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73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276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5</a:t>
            </a:r>
            <a:r>
              <a:rPr lang="ru-RU" sz="4400" dirty="0" smtClean="0"/>
              <a:t> – 3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00" y="2277257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111375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34" y="2143343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58" y="203309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1" y="22731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70974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</a:rPr>
              <a:t>6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3328472" y="-376892"/>
            <a:ext cx="228523" cy="499483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514812" y="2694792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4389235" y="1814530"/>
            <a:ext cx="179256" cy="292257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0406" y="1263649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73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276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 – 4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00" y="2277257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9" y="202140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8" y="200833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58" y="203309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4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1" y="22731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5624" y="64927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7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3688513" y="-736933"/>
            <a:ext cx="228523" cy="57149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514812" y="2694792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4641948" y="1561817"/>
            <a:ext cx="193498" cy="344224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0406" y="1263649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73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0412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7</a:t>
            </a:r>
            <a:r>
              <a:rPr lang="ru-RU" sz="4400" dirty="0" smtClean="0"/>
              <a:t> – 5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00" y="2277257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9" y="202140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8" y="200833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58" y="203309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4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58" y="2045481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95" y="223478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1" y="22731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5624" y="64927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</a:rPr>
              <a:t>8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4177692" y="-1226111"/>
            <a:ext cx="114262" cy="657901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514812" y="2694792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5040763" y="1163002"/>
            <a:ext cx="176917" cy="422329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0406" y="1263649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73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0412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6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 – 6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00" y="2277257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9" y="202140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8" y="200833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58" y="203309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4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95" y="223478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45" y="223128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58" y="2045481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229383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7" y="227186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1" y="227318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5624" y="64927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9</a:t>
            </a:r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00B0F0"/>
                </a:solidFill>
              </a:rPr>
              <a:t>- </a:t>
            </a:r>
            <a:r>
              <a:rPr lang="ru-RU" sz="6000" b="1" dirty="0" smtClean="0">
                <a:solidFill>
                  <a:srgbClr val="00B0F0"/>
                </a:solidFill>
              </a:rPr>
              <a:t>_ = 2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4558997" y="-1607417"/>
            <a:ext cx="225018" cy="745238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514812" y="2694792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5415624" y="788140"/>
            <a:ext cx="193496" cy="498959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1901" y="1251961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9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731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0412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7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9</a:t>
            </a:r>
            <a:r>
              <a:rPr lang="ru-RU" sz="4400" dirty="0" smtClean="0"/>
              <a:t> – 7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9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00" y="2277257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9" y="202140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8" y="200833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58" y="203309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45" y="22347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95" y="223478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45" y="223128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8" y="206206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58" y="2045481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47" y="223478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2048925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8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Как </a:t>
            </a:r>
            <a:r>
              <a:rPr lang="ru-RU" sz="3600" dirty="0" smtClean="0">
                <a:solidFill>
                  <a:prstClr val="black"/>
                </a:solidFill>
              </a:rPr>
              <a:t>отнять </a:t>
            </a:r>
            <a:r>
              <a:rPr lang="ru-RU" sz="3600" dirty="0">
                <a:solidFill>
                  <a:prstClr val="black"/>
                </a:solidFill>
              </a:rPr>
              <a:t>число 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184482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69" y="184482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7" y="458112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2 – 1 – 1 =0</a:t>
            </a:r>
          </a:p>
          <a:p>
            <a:r>
              <a:rPr lang="ru-RU" sz="4800" dirty="0" smtClean="0"/>
              <a:t>2 – 2 = 0</a:t>
            </a:r>
            <a:endParaRPr lang="ru-RU" sz="4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734838" y="1651893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0" y="1613047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3" y="3164061"/>
            <a:ext cx="16398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4" y="2993662"/>
            <a:ext cx="1719263" cy="11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77583" y="2060848"/>
            <a:ext cx="462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0 1 2 3 4 5 6 7 8 9 10</a:t>
            </a:r>
            <a:endParaRPr lang="ru-RU" sz="4000" dirty="0"/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4084426" y="1950733"/>
            <a:ext cx="415566" cy="1828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58" y="1938191"/>
            <a:ext cx="4397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99174" y="1473278"/>
            <a:ext cx="4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82" y="1444478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82" y="3131873"/>
            <a:ext cx="48402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56" y="3131873"/>
            <a:ext cx="851459" cy="22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054929" y="2734507"/>
            <a:ext cx="4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54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2" y="232511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8" y="233211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1" y="232511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5624" y="64927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10 </a:t>
            </a:r>
            <a:r>
              <a:rPr lang="ru-RU" sz="4800" b="1" dirty="0" smtClean="0">
                <a:solidFill>
                  <a:srgbClr val="00B0F0"/>
                </a:solidFill>
              </a:rPr>
              <a:t>- </a:t>
            </a:r>
            <a:r>
              <a:rPr lang="ru-RU" sz="4800" b="1" dirty="0" smtClean="0">
                <a:solidFill>
                  <a:srgbClr val="00B0F0"/>
                </a:solidFill>
              </a:rPr>
              <a:t>_ = 2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16200000">
            <a:off x="4558997" y="-1607417"/>
            <a:ext cx="225018" cy="745238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094181" y="2722314"/>
            <a:ext cx="305673" cy="128847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5285693" y="324397"/>
            <a:ext cx="250209" cy="597379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1901" y="1251961"/>
            <a:ext cx="122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315" y="3536156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0412" y="3514398"/>
            <a:ext cx="59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8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118" y="4653136"/>
            <a:ext cx="368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 – 8 = 2</a:t>
            </a:r>
            <a:endParaRPr lang="ru-RU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88" y="230491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99" y="2335726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75" y="2061999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4" y="2004829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60" y="202527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38" y="229377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49" y="2073138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88" y="229377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38" y="230491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69" y="2004828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6" y="2032452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2" y="225704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16" y="2118773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68" y="227804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44" y="2062062"/>
            <a:ext cx="8969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59190"/>
              </p:ext>
            </p:extLst>
          </p:nvPr>
        </p:nvGraphicFramePr>
        <p:xfrm>
          <a:off x="503548" y="548680"/>
          <a:ext cx="8136904" cy="6152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4676"/>
                <a:gridCol w="2052228"/>
              </a:tblGrid>
              <a:tr h="648072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3 - 1=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4 - 2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5 - 3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6 - 4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7 - 5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8 - 6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9 - 7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12124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10 - 8 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1"/>
            <a:ext cx="1008112" cy="5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268760"/>
            <a:ext cx="1008112" cy="5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" y="2060848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8" y="2780928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8" y="3376104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6" y="4077072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7" y="4869160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2" y="5661248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548682"/>
            <a:ext cx="518024" cy="5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85" y="523469"/>
            <a:ext cx="445294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03" y="1271397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2" y="1988840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2" y="2780927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55" y="3428206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97" y="4077071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81" y="4869159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50" y="5661248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17" y="1976719"/>
            <a:ext cx="5175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32" y="2772759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59" y="3428206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428206"/>
            <a:ext cx="5175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59" y="4077072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78" y="4054084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69160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31495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85" y="5661247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89" y="5661248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64" y="5682577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853135"/>
            <a:ext cx="5175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879503" y="1182282"/>
            <a:ext cx="503237" cy="64950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06" y="1212134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17" y="1923198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03" y="1923198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3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17" y="188632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65" y="2686369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69" y="2722982"/>
            <a:ext cx="527051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6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38" y="267033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69" y="2656871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59" y="3370261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9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54" y="335318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0" name="Picture 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7" y="407707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1" name="Picture 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5" y="4795190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2" name="Picture 4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9" y="560330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84" y="4046536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4" name="Picture 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21" y="407707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5" name="Picture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68" y="401912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6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32" y="3384389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" name="Picture 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59" y="3333146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8" name="Picture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66" y="3331869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9" name="Picture 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07" y="401912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0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78" y="4038463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1" name="Picture 5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84" y="473724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2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0" y="4796326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3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28" y="4831495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4" name="Picture 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94" y="479633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5" name="Picture 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82" y="4793913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6" name="Picture 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93" y="4816710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7" name="Picture 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83" y="562463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8" name="Picture 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56" y="5632584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9" name="Picture 6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15" y="5682577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0" name="Picture 6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90" y="562463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1" name="Picture 6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09" y="5632584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2" name="Picture 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675563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3" name="Picture 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61" y="5675562"/>
            <a:ext cx="53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883612"/>
              </p:ext>
            </p:extLst>
          </p:nvPr>
        </p:nvGraphicFramePr>
        <p:xfrm>
          <a:off x="1043608" y="546514"/>
          <a:ext cx="7128792" cy="593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/>
                <a:gridCol w="3564396"/>
              </a:tblGrid>
              <a:tr h="75400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3 - 1=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376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4 - 2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552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5 - 3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528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baseline="0" dirty="0" smtClean="0"/>
                        <a:t> = 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6 - 4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905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7 - 5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880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8 - 6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= 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9 - 7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10 - 8 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31533"/>
              </p:ext>
            </p:extLst>
          </p:nvPr>
        </p:nvGraphicFramePr>
        <p:xfrm>
          <a:off x="1043608" y="546514"/>
          <a:ext cx="7128792" cy="593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/>
                <a:gridCol w="3564396"/>
              </a:tblGrid>
              <a:tr h="75400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3 - 1=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376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4 - 2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552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5 - 3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528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baseline="0" dirty="0" smtClean="0"/>
                        <a:t> = </a:t>
                      </a:r>
                      <a:r>
                        <a:rPr lang="ru-RU" sz="3600" baseline="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6 - 4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905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7 - 5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880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8 - 6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9 - 7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</a:t>
                      </a:r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10 - 8 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_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55243"/>
              </p:ext>
            </p:extLst>
          </p:nvPr>
        </p:nvGraphicFramePr>
        <p:xfrm>
          <a:off x="1043608" y="546514"/>
          <a:ext cx="7128792" cy="593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/>
                <a:gridCol w="3564396"/>
              </a:tblGrid>
              <a:tr h="754009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3 - 1=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3764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4 - 2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552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5282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6 - 4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905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8808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8 - 6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= 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9 - 7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= 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10 - 8  =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2060848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2818376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70" y="3515408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05" y="5085184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57" y="5805264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11" y="5805264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9" y="4365104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" y="-1775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7" y="184482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69" y="184482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7" y="472514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3</a:t>
            </a:r>
            <a:r>
              <a:rPr lang="ru-RU" sz="4800" dirty="0" smtClean="0"/>
              <a:t> – 1 – 1 =1</a:t>
            </a:r>
          </a:p>
          <a:p>
            <a:r>
              <a:rPr lang="ru-RU" sz="4800" dirty="0"/>
              <a:t>3</a:t>
            </a:r>
            <a:r>
              <a:rPr lang="ru-RU" sz="4800" dirty="0" smtClean="0"/>
              <a:t> – 2 = 1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32" y="1574421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25" y="186057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5475" y="40466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3 - 2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0" y="3065036"/>
            <a:ext cx="2462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618121" y="1623788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58" y="2892046"/>
            <a:ext cx="1749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48" y="1735286"/>
            <a:ext cx="48402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48" y="3177796"/>
            <a:ext cx="48402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26" y="1285513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9" y="1272950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9" y="2738804"/>
            <a:ext cx="854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8" y="184482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44" y="184482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7" y="458112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4</a:t>
            </a:r>
            <a:r>
              <a:rPr lang="ru-RU" sz="4800" dirty="0" smtClean="0"/>
              <a:t> – 1 – 1 =2</a:t>
            </a:r>
          </a:p>
          <a:p>
            <a:r>
              <a:rPr lang="ru-RU" sz="4800" dirty="0"/>
              <a:t>4</a:t>
            </a:r>
            <a:r>
              <a:rPr lang="ru-RU" sz="4800" dirty="0" smtClean="0"/>
              <a:t> – 2 = 2</a:t>
            </a: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82" y="186272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10" y="188967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07923" y="62068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4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7" y="3088370"/>
            <a:ext cx="32496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32" y="1657898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185626" y="1641693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82" y="2847864"/>
            <a:ext cx="1743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4" y="1804819"/>
            <a:ext cx="4846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19" y="3088370"/>
            <a:ext cx="4846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09" y="1285513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9" y="1307060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4" y="2649291"/>
            <a:ext cx="854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5" y="184482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44" y="184697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1410" y="479715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5</a:t>
            </a:r>
            <a:r>
              <a:rPr lang="ru-RU" sz="4800" dirty="0" smtClean="0"/>
              <a:t> – 1 – 1 = 3</a:t>
            </a:r>
          </a:p>
          <a:p>
            <a:r>
              <a:rPr lang="ru-RU" sz="4800" dirty="0"/>
              <a:t>5</a:t>
            </a:r>
            <a:r>
              <a:rPr lang="ru-RU" sz="4800" dirty="0" smtClean="0"/>
              <a:t> – 2 = 3</a:t>
            </a: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15" y="184482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48" y="184482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7" y="1844821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62068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5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3088370"/>
            <a:ext cx="4060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11" y="1591564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885960" y="1571368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85" y="2825751"/>
            <a:ext cx="18113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6976"/>
            <a:ext cx="4345213" cy="96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38" y="3138572"/>
            <a:ext cx="43465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56" y="1390129"/>
            <a:ext cx="414265" cy="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53" y="1390879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98" y="2853643"/>
            <a:ext cx="614516" cy="4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9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7" y="102921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57" y="102921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846" y="535199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6</a:t>
            </a:r>
            <a:r>
              <a:rPr lang="ru-RU" sz="3600" dirty="0" smtClean="0"/>
              <a:t> – 1 – 1 = 4</a:t>
            </a:r>
          </a:p>
          <a:p>
            <a:r>
              <a:rPr lang="ru-RU" sz="3600" dirty="0"/>
              <a:t>6</a:t>
            </a:r>
            <a:r>
              <a:rPr lang="ru-RU" sz="3600" dirty="0" smtClean="0"/>
              <a:t> – 2 = 4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07" y="106646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57" y="104089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92" y="106646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32240" y="60056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6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6" y="3325315"/>
            <a:ext cx="48402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42" y="108924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4827183" y="824541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55" y="797440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25" y="3045682"/>
            <a:ext cx="16954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4" y="2372406"/>
            <a:ext cx="7352985" cy="11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3" y="1894967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30" y="1898416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9" y="4609194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26" y="4380595"/>
            <a:ext cx="1026839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5897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67" y="731629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0061" y="537321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7</a:t>
            </a:r>
            <a:r>
              <a:rPr lang="ru-RU" sz="3600" dirty="0" smtClean="0"/>
              <a:t> – 1 – 1 = 5</a:t>
            </a:r>
          </a:p>
          <a:p>
            <a:r>
              <a:rPr lang="ru-RU" sz="3600" dirty="0"/>
              <a:t>7</a:t>
            </a:r>
            <a:r>
              <a:rPr lang="ru-RU" sz="3600" dirty="0" smtClean="0"/>
              <a:t> – 2 = 5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13" y="75897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3" y="77414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61" y="73162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14" y="73162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48" y="73162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8264" y="59244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7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2" y="3224213"/>
            <a:ext cx="56213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5751816" y="592447"/>
            <a:ext cx="859462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4" y="542364"/>
            <a:ext cx="8905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98" y="2957622"/>
            <a:ext cx="1676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1" y="4410970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99" y="4176020"/>
            <a:ext cx="10302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859989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43" y="1859989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" y="996650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38" y="100747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0675" y="522920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8</a:t>
            </a:r>
            <a:r>
              <a:rPr lang="ru-RU" sz="3600" dirty="0" smtClean="0"/>
              <a:t> – 1 – 1 =6</a:t>
            </a:r>
          </a:p>
          <a:p>
            <a:r>
              <a:rPr lang="ru-RU" sz="3600" dirty="0"/>
              <a:t>8</a:t>
            </a:r>
            <a:r>
              <a:rPr lang="ru-RU" sz="3600" dirty="0" smtClean="0"/>
              <a:t> – 2 = 6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3" y="1031309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89" y="1027313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36" y="1031309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92" y="1042061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47" y="1007472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76256" y="40466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8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" y="3319886"/>
            <a:ext cx="64436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97" y="10373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02" y="797727"/>
            <a:ext cx="781050" cy="115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6352283" y="1042061"/>
            <a:ext cx="694994" cy="1043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00" y="3091285"/>
            <a:ext cx="17129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" y="2282825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1" y="4452041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4217091"/>
            <a:ext cx="10302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85" y="1901673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901673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8"/>
            <a:ext cx="9144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6" y="135104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73" y="1335196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83" y="544522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9</a:t>
            </a:r>
            <a:r>
              <a:rPr lang="ru-RU" sz="3600" dirty="0" smtClean="0"/>
              <a:t> – 1 – 1 = 7</a:t>
            </a:r>
          </a:p>
          <a:p>
            <a:r>
              <a:rPr lang="ru-RU" sz="3600" dirty="0"/>
              <a:t>9</a:t>
            </a:r>
            <a:r>
              <a:rPr lang="ru-RU" sz="3600" dirty="0" smtClean="0"/>
              <a:t> – 2 = 7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23" y="133519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3" y="137414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33" y="1374144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3" y="137414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3" y="1365187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27" y="1374145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35" y="1408328"/>
            <a:ext cx="781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15335" y="565755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9</a:t>
            </a:r>
            <a:r>
              <a:rPr lang="ru-RU" sz="4400" b="1" dirty="0" smtClean="0">
                <a:solidFill>
                  <a:srgbClr val="00B0F0"/>
                </a:solidFill>
              </a:rPr>
              <a:t> - 2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88" y="1103420"/>
            <a:ext cx="783361" cy="115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7236296" y="1187294"/>
            <a:ext cx="699295" cy="1075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9" y="3515408"/>
            <a:ext cx="72247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56" y="3411823"/>
            <a:ext cx="1689100" cy="111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6" y="2453504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7" y="4609654"/>
            <a:ext cx="73580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15" y="4472649"/>
            <a:ext cx="1036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35" y="2148704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3" y="2148704"/>
            <a:ext cx="414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614</Words>
  <Application>Microsoft Office PowerPoint</Application>
  <PresentationFormat>Экран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20</cp:revision>
  <dcterms:created xsi:type="dcterms:W3CDTF">2020-09-10T16:12:00Z</dcterms:created>
  <dcterms:modified xsi:type="dcterms:W3CDTF">2020-09-13T08:13:19Z</dcterms:modified>
</cp:coreProperties>
</file>