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7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0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3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6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8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4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6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0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9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52CE-D477-4B6F-9200-ABFDEB3BA5FF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FF70-905D-43B5-889A-5E4D75E5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Быстрый счёт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Умножение чисел больше или меньше 50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3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Рассмотрим несколько примеров умножения чисел больше или меньше 50.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50   46 х 48 = 44 х 50  = 44 х 100 : 2  = 2200</a:t>
            </a: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         - 4     - 2                                              +      8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2208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Алгоритм решения: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Находим, на сколько 46 и 48 меньше 50, записываем внизу со знаком  -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Вычитаем накрест: 46 – 2 = 44 или 48 – 4 = 44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Умножаем на 50. Для этого надо число умножить на 100 и разделить на 2. Можно поменять эти действия местами, сначала разделить на 2, а потом умножить на 100.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Шаг 2.  Перемножаем числа в кружочках – 4 х -2 = 8.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Складываем все промежуточные результаты.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632836" y="1704694"/>
            <a:ext cx="5040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222225"/>
            <a:ext cx="530225" cy="47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22225"/>
            <a:ext cx="530225" cy="47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 flipH="1">
            <a:off x="4427984" y="1577348"/>
            <a:ext cx="1224136" cy="2469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28184" y="2716123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07" y="4120791"/>
            <a:ext cx="326238" cy="4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9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Рассмотрим второй пример. Умножение чисел больше 50.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2800" dirty="0" smtClean="0"/>
              <a:t>+2      +13       6500</a:t>
            </a:r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50     52 х 63 = 65 х 100 : 2 =  3250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+   26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3276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Находим, на  сколько 52 и 63 больше 50 и записываем сверху со знаком +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Складываем накрест и умножаем на 50. Для этого умножаем на 100 и делим на 2.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Перемножаем верхние числа, складываем все промежуточные результаты.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539552" y="1916832"/>
            <a:ext cx="654397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17485" cy="6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48072" cy="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3" y="1412776"/>
            <a:ext cx="811108" cy="6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64088" y="314096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Рассмотрим пример, когда умножают числа больше и меньше 50.</a:t>
            </a:r>
          </a:p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sz="2800" dirty="0" smtClean="0"/>
              <a:t> +3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50  47 х 53 = 50 х 50 = 2500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2800" dirty="0" smtClean="0"/>
              <a:t>- 3                                    -     9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2491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Находим разницу, на сколько 47 меньше 50, подписываем внизу со знаком минус. Находим, на сколько 53 больше 50, записываем сверху со знаком +.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Выполняем действия накрест: 47 + 3 =50 или 53 – 3= 50.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Умножаем 50 х 50 любым способом.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Перемножаем – 3 х 3 = - 9. Вычитаем 9 из первого результата.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2051720" y="1556792"/>
            <a:ext cx="5040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523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8450"/>
            <a:ext cx="720080" cy="5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27984" y="3093095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8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Тренировка.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46 х 42 =            43 х 49 =        46 х 47 =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44 х 44 =            41 х 45 =         45 х 48 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51 х 55 =           54 х 56 =         51 х 68 =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52 х 72 =           53 х 57 =          57 х 58 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48 х 53 =           45 х 57 =          48 х 60 =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44 х 62 =            43 х 61 =          44 х 58 =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80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Проверка.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dirty="0" smtClean="0"/>
              <a:t>46 х 42 =  38 :2 х 100 =  1900       46 х 47 = 43 х 100 : 2 = 2150</a:t>
            </a:r>
          </a:p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-4      - 8                                       + 32          - 4      - 3                                      +12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1932                                                            2162                    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</a:p>
          <a:p>
            <a:pPr marL="0" indent="0">
              <a:buNone/>
            </a:pPr>
            <a:r>
              <a:rPr lang="ru-RU" sz="2400" dirty="0" smtClean="0"/>
              <a:t>43 х 49 = 42 : 2 х 100 = 2100             44 х 44 = 38 : 2 х100= 1900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>
                <a:solidFill>
                  <a:srgbClr val="FF0000"/>
                </a:solidFill>
              </a:rPr>
              <a:t> -7     -1                                    + 7                 - 6   - 6                                       +36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21 07                                                                  1936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41 х 45 = 36:2 х 100 = 1800                 45 х 48 =43 х 100 : 2 = 2150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- 9     - 5                                   +45                    -5       -2                                   + 10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1845                                                                     2160</a:t>
            </a:r>
            <a:endParaRPr lang="ru-RU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27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Проверка.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+1     +5                                                            +4    +6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51 х 55 = 56 :2 х 100 =2800            54 х 56 = 60: 2 х 100=3000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+  5                                                                  +24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2805                                                               3024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+2    +22                                                        + 3      +7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52 х 72 =  64 : 2 х 100= 3700         53 х 57 = </a:t>
            </a:r>
            <a:r>
              <a:rPr lang="ru-RU" sz="2400" dirty="0">
                <a:solidFill>
                  <a:prstClr val="black"/>
                </a:solidFill>
              </a:rPr>
              <a:t>60: 2 х 100=3000</a:t>
            </a:r>
            <a:endParaRPr lang="ru-RU" sz="2400" dirty="0" smtClean="0"/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+ 44                                                             + 21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3744                                                            3021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+1     +18                                                    +7       +8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51 х 68 = 69х 100:2 =3450           57 х 58 = 65 Х 100 : 2 = 3250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+18                                                                   + 56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3468                                                                  3306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2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Проверка.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+3                                                                     +7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  48 х 53 = 51 Х 100 : 2 = 2550          45 х 57 = 52 : 2 х 100 = 2600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-2                                                    - 6               -5                                               - 35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2544                                                               2565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+10                                                                  +12</a:t>
            </a:r>
          </a:p>
          <a:p>
            <a:pPr marL="0" indent="0">
              <a:buNone/>
            </a:pPr>
            <a:r>
              <a:rPr lang="ru-RU" sz="2400" dirty="0" smtClean="0"/>
              <a:t> 48 х 60 =  58:2 х 100 = 2900           44 х 62 = 56:2 х 100 = 2800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-2                                                 -20              -6                                               - 72</a:t>
            </a:r>
          </a:p>
          <a:p>
            <a:pPr marL="0" indent="0">
              <a:buNone/>
            </a:pP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 smtClean="0">
                <a:solidFill>
                  <a:srgbClr val="FF0000"/>
                </a:solidFill>
              </a:rPr>
              <a:t>                                                     2880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2728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+11                                                               +8</a:t>
            </a:r>
          </a:p>
          <a:p>
            <a:pPr marL="0" indent="0">
              <a:buNone/>
            </a:pPr>
            <a:r>
              <a:rPr lang="ru-RU" sz="2400" dirty="0" smtClean="0"/>
              <a:t> 43 х 61 = 54 : 2 х 100 = 2700        44 х 58 =52 :2 х 100 = 2600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- 7                                                 - 77           -6                                               -48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2623                                                           2552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79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730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Быстрый счёт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Быстрый счёт</dc:title>
  <dc:creator>iulia</dc:creator>
  <cp:lastModifiedBy>iulia</cp:lastModifiedBy>
  <cp:revision>10</cp:revision>
  <dcterms:created xsi:type="dcterms:W3CDTF">2018-07-19T04:52:55Z</dcterms:created>
  <dcterms:modified xsi:type="dcterms:W3CDTF">2018-07-19T06:31:36Z</dcterms:modified>
</cp:coreProperties>
</file>