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9F6-C7A1-4708-9F67-202AD9B4DE5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1551-CFB6-407B-AA24-28127539F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7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9F6-C7A1-4708-9F67-202AD9B4DE5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1551-CFB6-407B-AA24-28127539F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7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9F6-C7A1-4708-9F67-202AD9B4DE5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1551-CFB6-407B-AA24-28127539F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2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3033-71DE-474C-B81B-73177EDC5F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43B0-616B-48D3-BCD2-EB1F4B963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1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AD2EC-5D47-4DAC-8B5C-5EB11C0A2A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998-AAA7-4928-BFB6-F1D746C734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6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4DDF-8D4A-4A99-B7D9-0EA23C3DBD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F0B1-21A6-4FBA-9863-60A3A84CD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73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3A1B-3AA0-4C80-8E21-4997E936C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F73C-E582-4CE8-AF9D-52FE44412F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6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2C28E-79CA-4361-ABD7-8CD0E09B68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C2D8-84C2-4B19-A32C-B4D7DE985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1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3891-76ED-4E59-88D4-D9CD8ED88B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0A34-6347-468C-888B-40E3014111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96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3594-34CC-4CA0-876A-D4E1B4A293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0CAC-48B4-4EA6-9D6F-0C93F0C3E0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81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082B-5361-4B94-9CDA-A68D487AFD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8499-B545-4F82-B90C-CA02CB35B3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1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9F6-C7A1-4708-9F67-202AD9B4DE5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1551-CFB6-407B-AA24-28127539F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44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0298-8A1D-406B-B557-FE45ED200F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188B-9D40-4945-BA1D-89AA8DD9D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1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365F-4E4C-4B6C-9377-39A262199E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29DE-A170-47A6-80BA-B46FED80A0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3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52E1-826A-43C2-8B6B-914F2CD9C5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B916-056F-4C8A-B751-2D1F808D99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9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9F6-C7A1-4708-9F67-202AD9B4DE5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1551-CFB6-407B-AA24-28127539F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0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9F6-C7A1-4708-9F67-202AD9B4DE5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1551-CFB6-407B-AA24-28127539F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9F6-C7A1-4708-9F67-202AD9B4DE5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1551-CFB6-407B-AA24-28127539F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4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9F6-C7A1-4708-9F67-202AD9B4DE5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1551-CFB6-407B-AA24-28127539F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8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9F6-C7A1-4708-9F67-202AD9B4DE5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1551-CFB6-407B-AA24-28127539F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8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9F6-C7A1-4708-9F67-202AD9B4DE5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1551-CFB6-407B-AA24-28127539F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9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9F6-C7A1-4708-9F67-202AD9B4DE5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1551-CFB6-407B-AA24-28127539F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2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29F6-C7A1-4708-9F67-202AD9B4DE5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81551-CFB6-407B-AA24-28127539F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61860A-92FD-4F25-8D50-58B02CF04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AFB2B0-5CDE-45E9-85BF-B2003E264C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4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63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503621"/>
            <a:ext cx="8136903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9620" y="620687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Повтори состав числа </a:t>
            </a:r>
            <a:r>
              <a:rPr lang="ru-RU" sz="3200" dirty="0" smtClean="0">
                <a:solidFill>
                  <a:prstClr val="black"/>
                </a:solidFill>
              </a:rPr>
              <a:t>8</a:t>
            </a:r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 smtClean="0">
                <a:solidFill>
                  <a:prstClr val="black"/>
                </a:solidFill>
              </a:rPr>
              <a:t>                  </a:t>
            </a:r>
          </a:p>
          <a:p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                 8 </a:t>
            </a:r>
            <a:r>
              <a:rPr lang="ru-RU" sz="3200" dirty="0">
                <a:solidFill>
                  <a:prstClr val="black"/>
                </a:solidFill>
              </a:rPr>
              <a:t>= 1 </a:t>
            </a:r>
            <a:r>
              <a:rPr lang="ru-RU" sz="3200" dirty="0" smtClean="0">
                <a:solidFill>
                  <a:prstClr val="black"/>
                </a:solidFill>
              </a:rPr>
              <a:t>+…                       8 = 2 + …</a:t>
            </a:r>
          </a:p>
          <a:p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                 8 = 7 + …                       8 = 6 + …</a:t>
            </a:r>
          </a:p>
          <a:p>
            <a:endParaRPr lang="ru-RU" sz="3200" dirty="0">
              <a:solidFill>
                <a:prstClr val="black"/>
              </a:solidFill>
            </a:endParaRPr>
          </a:p>
          <a:p>
            <a:endParaRPr lang="ru-RU" sz="3200" dirty="0" smtClean="0">
              <a:solidFill>
                <a:prstClr val="black"/>
              </a:solidFill>
            </a:endParaRPr>
          </a:p>
          <a:p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                       8 = 3 + …                   8 = 4 + …</a:t>
            </a:r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 smtClean="0">
                <a:solidFill>
                  <a:prstClr val="black"/>
                </a:solidFill>
              </a:rPr>
              <a:t>                        8 = 5 + …</a:t>
            </a:r>
          </a:p>
          <a:p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 smtClean="0">
                <a:solidFill>
                  <a:prstClr val="black"/>
                </a:solidFill>
              </a:rPr>
              <a:t>            2 + 2 + 2 +2 =</a:t>
            </a:r>
            <a:endParaRPr lang="ru-RU" sz="3200" dirty="0">
              <a:solidFill>
                <a:prstClr val="black"/>
              </a:solidFill>
            </a:endParaRPr>
          </a:p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                                1 +1+1+1+1+1+1+1 =         </a:t>
            </a:r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06" y="1506353"/>
            <a:ext cx="863207" cy="144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72" y="1537398"/>
            <a:ext cx="1002039" cy="134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6" y="3850108"/>
            <a:ext cx="1669284" cy="76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42" y="3738769"/>
            <a:ext cx="1284966" cy="75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411" y="5401981"/>
            <a:ext cx="1219532" cy="71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4266615" y="5150974"/>
            <a:ext cx="288032" cy="4382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788024" y="5150974"/>
            <a:ext cx="288032" cy="4382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207069" y="5150974"/>
            <a:ext cx="288032" cy="4382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580111" y="5150974"/>
            <a:ext cx="288032" cy="4382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946369" y="5150974"/>
            <a:ext cx="288032" cy="43826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372200" y="5150974"/>
            <a:ext cx="288032" cy="43826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804248" y="5150974"/>
            <a:ext cx="288032" cy="43826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236296" y="5132869"/>
            <a:ext cx="288032" cy="4382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9620" y="620687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Урок 13. Таблица + 8, -8 (сложение)</a:t>
            </a:r>
          </a:p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Повтори правила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                                     </a:t>
            </a:r>
          </a:p>
          <a:p>
            <a:endParaRPr lang="ru-RU" sz="3200" dirty="0">
              <a:solidFill>
                <a:prstClr val="black"/>
              </a:solidFill>
            </a:endParaRPr>
          </a:p>
          <a:p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 smtClean="0">
                <a:solidFill>
                  <a:prstClr val="black"/>
                </a:solidFill>
              </a:rPr>
              <a:t>    8 + 1 =                                      </a:t>
            </a:r>
            <a:r>
              <a:rPr lang="ru-RU" sz="3200" dirty="0">
                <a:solidFill>
                  <a:prstClr val="black"/>
                </a:solidFill>
              </a:rPr>
              <a:t>1 + 8 = </a:t>
            </a:r>
            <a:endParaRPr lang="ru-RU" sz="3200" dirty="0" smtClean="0">
              <a:solidFill>
                <a:prstClr val="black"/>
              </a:solidFill>
            </a:endParaRPr>
          </a:p>
          <a:p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   9 </a:t>
            </a:r>
            <a:r>
              <a:rPr lang="ru-RU" sz="3200" dirty="0">
                <a:solidFill>
                  <a:prstClr val="black"/>
                </a:solidFill>
              </a:rPr>
              <a:t>– 1 </a:t>
            </a:r>
            <a:r>
              <a:rPr lang="ru-RU" sz="3200" dirty="0" smtClean="0">
                <a:solidFill>
                  <a:prstClr val="black"/>
                </a:solidFill>
              </a:rPr>
              <a:t>=                                      9 </a:t>
            </a:r>
            <a:r>
              <a:rPr lang="ru-RU" sz="3200" dirty="0">
                <a:solidFill>
                  <a:prstClr val="black"/>
                </a:solidFill>
              </a:rPr>
              <a:t>– 8 </a:t>
            </a:r>
            <a:r>
              <a:rPr lang="ru-RU" sz="3200" dirty="0" smtClean="0">
                <a:solidFill>
                  <a:prstClr val="black"/>
                </a:solidFill>
              </a:rPr>
              <a:t>=</a:t>
            </a:r>
          </a:p>
          <a:p>
            <a:endParaRPr lang="ru-RU" sz="3200" dirty="0">
              <a:solidFill>
                <a:prstClr val="black"/>
              </a:solidFill>
            </a:endParaRPr>
          </a:p>
          <a:p>
            <a:endParaRPr lang="ru-RU" sz="3200" dirty="0" smtClean="0">
              <a:solidFill>
                <a:prstClr val="black"/>
              </a:solidFill>
            </a:endParaRPr>
          </a:p>
          <a:p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 smtClean="0">
                <a:solidFill>
                  <a:prstClr val="black"/>
                </a:solidFill>
              </a:rPr>
              <a:t>   8 + 2 =                                         2 + 8 =</a:t>
            </a:r>
          </a:p>
          <a:p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  10 – 8 =                                       10 – 2 =</a:t>
            </a:r>
            <a:endParaRPr lang="ru-RU" sz="3200" dirty="0">
              <a:solidFill>
                <a:prstClr val="black"/>
              </a:solidFill>
            </a:endParaRPr>
          </a:p>
          <a:p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76" y="1598439"/>
            <a:ext cx="1635724" cy="96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88" y="1588547"/>
            <a:ext cx="410928" cy="52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09" y="1551676"/>
            <a:ext cx="407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8086"/>
            <a:ext cx="16398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41579"/>
            <a:ext cx="16398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8708"/>
            <a:ext cx="16398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70" y="4220610"/>
            <a:ext cx="396360" cy="50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18" y="4738135"/>
            <a:ext cx="368202" cy="46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93" y="4106106"/>
            <a:ext cx="3968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1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9620" y="620687"/>
            <a:ext cx="8136904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Прибавляем и отнимаем 8 по частям.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Придумай свои примеры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                                                      1 + 1 + 7 =</a:t>
            </a:r>
          </a:p>
          <a:p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 smtClean="0">
                <a:solidFill>
                  <a:prstClr val="black"/>
                </a:solidFill>
              </a:rPr>
              <a:t>                                                      1 + 2 + 6 =</a:t>
            </a:r>
          </a:p>
          <a:p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 smtClean="0">
                <a:solidFill>
                  <a:prstClr val="black"/>
                </a:solidFill>
              </a:rPr>
              <a:t>                                                       1 + 3 + 5 =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                                                     </a:t>
            </a:r>
          </a:p>
          <a:p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                                                       1 + 4 + 4 =</a:t>
            </a:r>
          </a:p>
          <a:p>
            <a:endParaRPr lang="ru-RU" sz="3200" dirty="0">
              <a:solidFill>
                <a:prstClr val="black"/>
              </a:solidFill>
            </a:endParaRPr>
          </a:p>
          <a:p>
            <a:endParaRPr lang="ru-RU" sz="3200" dirty="0" smtClean="0">
              <a:solidFill>
                <a:prstClr val="black"/>
              </a:solidFill>
            </a:endParaRPr>
          </a:p>
          <a:p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  1        + 2       + 2       + 2       +2 =</a:t>
            </a:r>
            <a:endParaRPr lang="ru-RU" sz="3200" dirty="0">
              <a:solidFill>
                <a:prstClr val="black"/>
              </a:solidFill>
            </a:endParaRPr>
          </a:p>
          <a:p>
            <a:endParaRPr lang="ru-RU" sz="3200" dirty="0">
              <a:solidFill>
                <a:prstClr val="black"/>
              </a:solidFill>
            </a:endParaRPr>
          </a:p>
          <a:p>
            <a:endParaRPr lang="ru-RU" sz="3200" dirty="0">
              <a:solidFill>
                <a:prstClr val="black"/>
              </a:solidFill>
            </a:endParaRPr>
          </a:p>
          <a:p>
            <a:endParaRPr lang="ru-RU" sz="3200" dirty="0" smtClean="0">
              <a:solidFill>
                <a:prstClr val="black"/>
              </a:solidFill>
            </a:endParaRPr>
          </a:p>
          <a:p>
            <a:endParaRPr lang="ru-RU" sz="3200" dirty="0">
              <a:solidFill>
                <a:prstClr val="black"/>
              </a:solidFill>
            </a:endParaRPr>
          </a:p>
          <a:p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7339"/>
            <a:ext cx="407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2" y="4243398"/>
            <a:ext cx="396360" cy="50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4" y="2589163"/>
            <a:ext cx="407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31" y="1709806"/>
            <a:ext cx="406276" cy="48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1" b="-2"/>
          <a:stretch/>
        </p:blipFill>
        <p:spPr bwMode="auto">
          <a:xfrm>
            <a:off x="2195736" y="1687339"/>
            <a:ext cx="1639887" cy="50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8" b="50000"/>
          <a:stretch/>
        </p:blipFill>
        <p:spPr bwMode="auto">
          <a:xfrm>
            <a:off x="3835623" y="1709806"/>
            <a:ext cx="1216994" cy="48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1208851" y="1485203"/>
            <a:ext cx="4200525" cy="9375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73" y="2636788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5" t="12886"/>
          <a:stretch/>
        </p:blipFill>
        <p:spPr bwMode="auto">
          <a:xfrm>
            <a:off x="2409561" y="2547448"/>
            <a:ext cx="121223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31" y="2525325"/>
            <a:ext cx="1212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6" y="3429000"/>
            <a:ext cx="3778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69" y="4259836"/>
            <a:ext cx="15303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40" y="4274584"/>
            <a:ext cx="15303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70" y="3426439"/>
            <a:ext cx="115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48" y="3390030"/>
            <a:ext cx="2019279" cy="4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57" y="5194471"/>
            <a:ext cx="396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88" y="5185144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33" y="5155647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88" y="5116824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40032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576" y="2521449"/>
            <a:ext cx="6768752" cy="6529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9" y="3385586"/>
            <a:ext cx="67913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1396"/>
            <a:ext cx="67913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9" y="5040382"/>
            <a:ext cx="6791325" cy="148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9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9620" y="620687"/>
            <a:ext cx="8136904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Прибавляем и отнимаем 8 по частям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Придумай свои примеры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                                                        2 + 1 + 7 =</a:t>
            </a:r>
          </a:p>
          <a:p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 smtClean="0">
                <a:solidFill>
                  <a:prstClr val="black"/>
                </a:solidFill>
              </a:rPr>
              <a:t>                                                         2 + 2 + 6 =</a:t>
            </a:r>
          </a:p>
          <a:p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 smtClean="0">
                <a:solidFill>
                  <a:prstClr val="black"/>
                </a:solidFill>
              </a:rPr>
              <a:t>                                                         2 + 3 + 5 =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                                                     </a:t>
            </a:r>
          </a:p>
          <a:p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                                                        2 + 4 + 4 =</a:t>
            </a:r>
          </a:p>
          <a:p>
            <a:endParaRPr lang="ru-RU" sz="3200" dirty="0">
              <a:solidFill>
                <a:prstClr val="black"/>
              </a:solidFill>
            </a:endParaRPr>
          </a:p>
          <a:p>
            <a:endParaRPr lang="ru-RU" sz="3200" dirty="0" smtClean="0">
              <a:solidFill>
                <a:prstClr val="black"/>
              </a:solidFill>
            </a:endParaRPr>
          </a:p>
          <a:p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  2        + 2       + 2       + 2       +2 =</a:t>
            </a:r>
            <a:endParaRPr lang="ru-RU" sz="3200" dirty="0">
              <a:solidFill>
                <a:prstClr val="black"/>
              </a:solidFill>
            </a:endParaRPr>
          </a:p>
          <a:p>
            <a:endParaRPr lang="ru-RU" sz="3200" dirty="0">
              <a:solidFill>
                <a:prstClr val="black"/>
              </a:solidFill>
            </a:endParaRPr>
          </a:p>
          <a:p>
            <a:endParaRPr lang="ru-RU" sz="3200" dirty="0">
              <a:solidFill>
                <a:prstClr val="black"/>
              </a:solidFill>
            </a:endParaRPr>
          </a:p>
          <a:p>
            <a:endParaRPr lang="ru-RU" sz="3200" dirty="0" smtClean="0">
              <a:solidFill>
                <a:prstClr val="black"/>
              </a:solidFill>
            </a:endParaRPr>
          </a:p>
          <a:p>
            <a:endParaRPr lang="ru-RU" sz="3200" dirty="0">
              <a:solidFill>
                <a:prstClr val="black"/>
              </a:solidFill>
            </a:endParaRPr>
          </a:p>
          <a:p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69" y="1687339"/>
            <a:ext cx="407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85" y="4243398"/>
            <a:ext cx="396360" cy="50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68" y="2622144"/>
            <a:ext cx="407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69" y="1709806"/>
            <a:ext cx="406276" cy="48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1" b="-2"/>
          <a:stretch/>
        </p:blipFill>
        <p:spPr bwMode="auto">
          <a:xfrm>
            <a:off x="2195736" y="1687339"/>
            <a:ext cx="1639887" cy="50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8" b="50000"/>
          <a:stretch/>
        </p:blipFill>
        <p:spPr bwMode="auto">
          <a:xfrm>
            <a:off x="3835623" y="1709806"/>
            <a:ext cx="1216994" cy="48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1380777" y="1495916"/>
            <a:ext cx="4200525" cy="9375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99" y="2617841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5" t="12886"/>
          <a:stretch/>
        </p:blipFill>
        <p:spPr bwMode="auto">
          <a:xfrm>
            <a:off x="2657100" y="2547448"/>
            <a:ext cx="121223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07" y="2547447"/>
            <a:ext cx="1212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68" y="3429000"/>
            <a:ext cx="407987" cy="5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67" y="4259836"/>
            <a:ext cx="15303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07" y="4274584"/>
            <a:ext cx="15303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88" y="3440906"/>
            <a:ext cx="115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48" y="3390030"/>
            <a:ext cx="2019279" cy="4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9" y="5194471"/>
            <a:ext cx="396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88" y="5185144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33" y="5155647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88" y="5116824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40032"/>
            <a:ext cx="8048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2" y="1674087"/>
            <a:ext cx="407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2" y="2612975"/>
            <a:ext cx="407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7" y="3431152"/>
            <a:ext cx="400012" cy="50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2" y="4259836"/>
            <a:ext cx="407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5" y="5217565"/>
            <a:ext cx="407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3877" y="2486716"/>
            <a:ext cx="7158724" cy="6529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6" y="3331368"/>
            <a:ext cx="71818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5" y="4193519"/>
            <a:ext cx="71818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0" y="4993691"/>
            <a:ext cx="7181850" cy="150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62068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Составь таблицу и выучи её.</a:t>
            </a:r>
          </a:p>
          <a:p>
            <a:pPr algn="ctr"/>
            <a:endParaRPr lang="ru-RU" sz="3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07395"/>
              </p:ext>
            </p:extLst>
          </p:nvPr>
        </p:nvGraphicFramePr>
        <p:xfrm>
          <a:off x="1524000" y="1397000"/>
          <a:ext cx="6432376" cy="3569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6188"/>
                <a:gridCol w="3216188"/>
              </a:tblGrid>
              <a:tr h="1784867">
                <a:tc>
                  <a:txBody>
                    <a:bodyPr/>
                    <a:lstStyle/>
                    <a:p>
                      <a:endParaRPr lang="ru-RU" sz="4400" dirty="0" smtClean="0"/>
                    </a:p>
                    <a:p>
                      <a:r>
                        <a:rPr lang="ru-RU" sz="4400" dirty="0" smtClean="0"/>
                        <a:t>8 + 1 =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 smtClean="0"/>
                    </a:p>
                    <a:p>
                      <a:r>
                        <a:rPr lang="ru-RU" sz="4400" dirty="0" smtClean="0"/>
                        <a:t>1 + 8 =</a:t>
                      </a:r>
                      <a:endParaRPr lang="ru-RU" sz="4400" dirty="0"/>
                    </a:p>
                  </a:txBody>
                  <a:tcPr/>
                </a:tc>
              </a:tr>
              <a:tr h="1784867">
                <a:tc>
                  <a:txBody>
                    <a:bodyPr/>
                    <a:lstStyle/>
                    <a:p>
                      <a:endParaRPr lang="ru-RU" sz="4400" dirty="0" smtClean="0"/>
                    </a:p>
                    <a:p>
                      <a:r>
                        <a:rPr lang="ru-RU" sz="4400" dirty="0" smtClean="0"/>
                        <a:t>8 + 2 =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 smtClean="0"/>
                    </a:p>
                    <a:p>
                      <a:r>
                        <a:rPr lang="ru-RU" sz="4400" dirty="0" smtClean="0"/>
                        <a:t>2 + 8 =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8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62068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Проверь, будут ли ответы в столбиках одинаковыми?</a:t>
            </a:r>
          </a:p>
          <a:p>
            <a:pPr algn="ctr"/>
            <a:endParaRPr lang="ru-RU" sz="3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28329"/>
              </p:ext>
            </p:extLst>
          </p:nvPr>
        </p:nvGraphicFramePr>
        <p:xfrm>
          <a:off x="791580" y="2420888"/>
          <a:ext cx="7632848" cy="3703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3693"/>
                <a:gridCol w="2590845"/>
                <a:gridCol w="2618310"/>
              </a:tblGrid>
              <a:tr h="139969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+ 1 – 7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+ 8 – 2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+ 2 – 4 =</a:t>
                      </a:r>
                      <a:endParaRPr lang="ru-RU" sz="32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8 - 7  + 1 =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+ (8 – 2) =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+ 4 – 2 =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– (1 + 7) =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– 2 + 1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– (4 + 2 ) =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8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62068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Реши примеры. Найди в каждом столбике пример, в котором ответ больше.</a:t>
            </a:r>
            <a:endParaRPr lang="ru-RU" sz="3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39726"/>
              </p:ext>
            </p:extLst>
          </p:nvPr>
        </p:nvGraphicFramePr>
        <p:xfrm>
          <a:off x="791580" y="1916832"/>
          <a:ext cx="7632848" cy="4464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3693"/>
                <a:gridCol w="2590845"/>
                <a:gridCol w="2618310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+ 1 – 4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+ 8 – 6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+ 2 – 6 =</a:t>
                      </a:r>
                      <a:endParaRPr lang="ru-RU" sz="32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+ 1 – 3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+ 8 – 2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+ 2 – 9 =</a:t>
                      </a:r>
                      <a:endParaRPr lang="ru-RU" sz="32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+ 1 – 7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+ 8 – 1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+ 2 – 10 =</a:t>
                      </a:r>
                      <a:endParaRPr lang="ru-RU" sz="32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+ 1 – 8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+ 8 – 5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+ 2 – 4 =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0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62068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Реши примеры, замени их по образцу.</a:t>
            </a:r>
            <a:endParaRPr lang="ru-RU" sz="3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451432"/>
              </p:ext>
            </p:extLst>
          </p:nvPr>
        </p:nvGraphicFramePr>
        <p:xfrm>
          <a:off x="791580" y="1916832"/>
          <a:ext cx="7632848" cy="4464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3693"/>
                <a:gridCol w="2590845"/>
                <a:gridCol w="2618310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+ 1 + 1= 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+ 1 + 2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+ 2 + 2 =</a:t>
                      </a:r>
                      <a:endParaRPr lang="ru-RU" sz="32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1  +  2 = 3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1 + 3 =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1 + 4 =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+ 1 + 4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+ 2 + 5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1 + 3 + 5 =</a:t>
                      </a:r>
                      <a:endParaRPr lang="ru-RU" sz="32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1 + 5 =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1 + 7 =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1 + 8 =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1403648" y="1962120"/>
            <a:ext cx="936104" cy="471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71700" y="2469188"/>
            <a:ext cx="0" cy="5026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1840"/>
            <a:ext cx="3286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87" y="2436763"/>
            <a:ext cx="3286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43236"/>
            <a:ext cx="3286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88" y="4631771"/>
            <a:ext cx="3286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94" y="4617023"/>
            <a:ext cx="3286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75856" y="2971800"/>
            <a:ext cx="2304256" cy="878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99" y="2960104"/>
            <a:ext cx="23288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86948"/>
            <a:ext cx="23288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89" y="5255976"/>
            <a:ext cx="23288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11" y="5301696"/>
            <a:ext cx="23288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8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455</Words>
  <Application>Microsoft Office PowerPoint</Application>
  <PresentationFormat>Экран (4:3)</PresentationFormat>
  <Paragraphs>130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iulia</dc:creator>
  <cp:lastModifiedBy>iulia</cp:lastModifiedBy>
  <cp:revision>11</cp:revision>
  <dcterms:created xsi:type="dcterms:W3CDTF">2018-07-20T14:50:09Z</dcterms:created>
  <dcterms:modified xsi:type="dcterms:W3CDTF">2018-07-20T17:51:59Z</dcterms:modified>
</cp:coreProperties>
</file>