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0A4"/>
    <a:srgbClr val="F01C2B"/>
    <a:srgbClr val="20E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5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8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3033-71DE-474C-B81B-73177EDC5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43B0-616B-48D3-BCD2-EB1F4B963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3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D2EC-5D47-4DAC-8B5C-5EB11C0A2A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998-AAA7-4928-BFB6-F1D746C73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4DDF-8D4A-4A99-B7D9-0EA23C3DBD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0B1-21A6-4FBA-9863-60A3A84CD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5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3A1B-3AA0-4C80-8E21-4997E936C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F73C-E582-4CE8-AF9D-52FE44412F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C28E-79CA-4361-ABD7-8CD0E09B68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C2D8-84C2-4B19-A32C-B4D7DE9851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5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3891-76ED-4E59-88D4-D9CD8ED88B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0A34-6347-468C-888B-40E3014111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33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3594-34CC-4CA0-876A-D4E1B4A293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0CAC-48B4-4EA6-9D6F-0C93F0C3E0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18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082B-5361-4B94-9CDA-A68D487AFD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8499-B545-4F82-B90C-CA02CB35B3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93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0298-8A1D-406B-B557-FE45ED200F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188B-9D40-4945-BA1D-89AA8DD9D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365F-4E4C-4B6C-9377-39A262199E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29DE-A170-47A6-80BA-B46FED80A0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85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52E1-826A-43C2-8B6B-914F2CD9C5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B916-056F-4C8A-B751-2D1F808D99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0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8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0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6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3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01DA-9572-4B37-85E3-5288B681EA98}" type="datetimeFigureOut">
              <a:rPr lang="ru-RU" smtClean="0"/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7F72-AE99-4C9E-B24E-02ACAB664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7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1860A-92FD-4F25-8D50-58B02CF04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AFB2B0-5CDE-45E9-85BF-B2003E264C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4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Реши примеры, составь свои по образцу.</a:t>
            </a: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29205"/>
              </p:ext>
            </p:extLst>
          </p:nvPr>
        </p:nvGraphicFramePr>
        <p:xfrm>
          <a:off x="1524000" y="1397000"/>
          <a:ext cx="6432376" cy="41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6188"/>
                <a:gridCol w="3216188"/>
              </a:tblGrid>
              <a:tr h="83844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10 - 9 + 6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6 - …….</a:t>
                      </a:r>
                      <a:endParaRPr lang="ru-RU" sz="3200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– 7 + 6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5 -</a:t>
                      </a:r>
                      <a:endParaRPr lang="ru-RU" sz="3200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 – 5 + 6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4 -</a:t>
                      </a:r>
                      <a:endParaRPr lang="ru-RU" sz="3200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 – 8 + 6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3 - </a:t>
                      </a:r>
                      <a:endParaRPr lang="ru-RU" sz="3200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7 - … + 6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smtClean="0"/>
                        <a:t>2 -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7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Повтори </a:t>
            </a:r>
            <a:r>
              <a:rPr lang="ru-RU" sz="3200" dirty="0">
                <a:solidFill>
                  <a:prstClr val="black"/>
                </a:solidFill>
              </a:rPr>
              <a:t>состав числа </a:t>
            </a:r>
            <a:r>
              <a:rPr lang="ru-RU" sz="3200" dirty="0">
                <a:solidFill>
                  <a:prstClr val="black"/>
                </a:solidFill>
              </a:rPr>
              <a:t>6</a:t>
            </a:r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94358"/>
              </p:ext>
            </p:extLst>
          </p:nvPr>
        </p:nvGraphicFramePr>
        <p:xfrm>
          <a:off x="3084004" y="2455242"/>
          <a:ext cx="30480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3095836" y="1556792"/>
            <a:ext cx="3024336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2048" y="1651447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</a:rPr>
              <a:t>6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574869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73424"/>
            <a:ext cx="66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9953"/>
            <a:ext cx="66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20" y="4653135"/>
            <a:ext cx="66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20" y="5373215"/>
            <a:ext cx="66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0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Таблица + 6, -6 (вычитание)</a:t>
            </a: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-2687345" y="1340768"/>
            <a:ext cx="1874491" cy="2022927"/>
            <a:chOff x="-2687345" y="1340768"/>
            <a:chExt cx="1874491" cy="202292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2687345" y="1340768"/>
              <a:ext cx="1621017" cy="2022927"/>
              <a:chOff x="-2687345" y="1340768"/>
              <a:chExt cx="1621017" cy="2022927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-1980728" y="1340768"/>
                <a:ext cx="432048" cy="50405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37928" y="2339342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145" y="1844824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58197" y="1844823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80728" y="2352925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23528" y="2352924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87345" y="2817948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145" y="2810055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52128" y="2833470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54" y="2833470"/>
              <a:ext cx="4572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7035"/>
            <a:ext cx="2520279" cy="273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95936" y="1412773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 – 2 – 4 =</a:t>
            </a:r>
          </a:p>
          <a:p>
            <a:r>
              <a:rPr lang="ru-RU" sz="3200" dirty="0" smtClean="0"/>
              <a:t>7 – 5 – 1 =</a:t>
            </a:r>
          </a:p>
          <a:p>
            <a:r>
              <a:rPr lang="ru-RU" sz="3200" dirty="0" smtClean="0"/>
              <a:t>7 – 3 – 3 =</a:t>
            </a:r>
          </a:p>
          <a:p>
            <a:r>
              <a:rPr lang="ru-RU" sz="3200" dirty="0" smtClean="0"/>
              <a:t>7 – 6 =</a:t>
            </a:r>
          </a:p>
          <a:p>
            <a:r>
              <a:rPr lang="ru-RU" sz="3200" dirty="0" smtClean="0"/>
              <a:t>Какие ещё примеры на вычитание числа 6 можно составить?</a:t>
            </a:r>
            <a:endParaRPr lang="ru-RU" sz="32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197" y="1860178"/>
            <a:ext cx="457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1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Таблица + 6, -6 (вычитание)</a:t>
            </a: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-2687345" y="1340768"/>
            <a:ext cx="1874491" cy="2022927"/>
            <a:chOff x="-2687345" y="1340768"/>
            <a:chExt cx="1874491" cy="202292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2687345" y="1340768"/>
              <a:ext cx="1621017" cy="2022927"/>
              <a:chOff x="-2687345" y="1340768"/>
              <a:chExt cx="1621017" cy="2022927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-1980728" y="1340768"/>
                <a:ext cx="432048" cy="50405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37928" y="2339342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145" y="1844824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58197" y="1844823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80728" y="2352925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23528" y="2352924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87345" y="2817948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145" y="2810055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52128" y="2833470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54" y="2833470"/>
              <a:ext cx="4572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995936" y="1412773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8</a:t>
            </a:r>
            <a:r>
              <a:rPr lang="ru-RU" sz="3200" dirty="0" smtClean="0"/>
              <a:t> – 4 – 2 =</a:t>
            </a:r>
          </a:p>
          <a:p>
            <a:r>
              <a:rPr lang="ru-RU" sz="3200" dirty="0"/>
              <a:t>8</a:t>
            </a:r>
            <a:r>
              <a:rPr lang="ru-RU" sz="3200" dirty="0" smtClean="0"/>
              <a:t> – 1 – 5 =</a:t>
            </a:r>
          </a:p>
          <a:p>
            <a:r>
              <a:rPr lang="ru-RU" sz="3200" dirty="0"/>
              <a:t>8</a:t>
            </a:r>
            <a:r>
              <a:rPr lang="ru-RU" sz="3200" dirty="0" smtClean="0"/>
              <a:t> – 3 – 3 =</a:t>
            </a:r>
          </a:p>
          <a:p>
            <a:r>
              <a:rPr lang="ru-RU" sz="3200" dirty="0"/>
              <a:t>8</a:t>
            </a:r>
            <a:r>
              <a:rPr lang="ru-RU" sz="3200" dirty="0" smtClean="0"/>
              <a:t> – 6 =</a:t>
            </a:r>
          </a:p>
          <a:p>
            <a:r>
              <a:rPr lang="ru-RU" sz="3200" dirty="0" smtClean="0"/>
              <a:t>Какие ещё примеры на вычитание числа 6 можно составить?</a:t>
            </a:r>
            <a:endParaRPr lang="ru-RU" sz="32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197" y="1860178"/>
            <a:ext cx="457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1673"/>
            <a:ext cx="2376264" cy="257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Таблица + 6, -6 (вычитание)</a:t>
            </a: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-2687345" y="1340768"/>
            <a:ext cx="1874491" cy="2022927"/>
            <a:chOff x="-2687345" y="1340768"/>
            <a:chExt cx="1874491" cy="202292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2687345" y="1340768"/>
              <a:ext cx="1621017" cy="2022927"/>
              <a:chOff x="-2687345" y="1340768"/>
              <a:chExt cx="1621017" cy="2022927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-1980728" y="1340768"/>
                <a:ext cx="432048" cy="50405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37928" y="2339342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145" y="1844824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58197" y="1844823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80728" y="2352925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23528" y="2352924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87345" y="2817948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145" y="2810055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52128" y="2833470"/>
                <a:ext cx="457200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54" y="2833470"/>
              <a:ext cx="457200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995936" y="1412773"/>
            <a:ext cx="3960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 – 2 – 2 - 2 =</a:t>
            </a:r>
          </a:p>
          <a:p>
            <a:r>
              <a:rPr lang="ru-RU" sz="3200" dirty="0" smtClean="0"/>
              <a:t>9 – 4 – 2 =</a:t>
            </a:r>
          </a:p>
          <a:p>
            <a:r>
              <a:rPr lang="ru-RU" sz="3200" dirty="0" smtClean="0"/>
              <a:t>9 – 1 – 5 =</a:t>
            </a:r>
          </a:p>
          <a:p>
            <a:r>
              <a:rPr lang="ru-RU" sz="3200" dirty="0" smtClean="0"/>
              <a:t>9 – 3 – 3 =</a:t>
            </a:r>
          </a:p>
          <a:p>
            <a:r>
              <a:rPr lang="ru-RU" sz="3200" dirty="0" smtClean="0"/>
              <a:t>9 – 6 =</a:t>
            </a:r>
          </a:p>
          <a:p>
            <a:r>
              <a:rPr lang="ru-RU" sz="3200" dirty="0" smtClean="0"/>
              <a:t>Какие ещё примеры на вычитание числа 6 можно составить?</a:t>
            </a:r>
            <a:endParaRPr lang="ru-RU" sz="32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197" y="1860178"/>
            <a:ext cx="457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0657" y="1847946"/>
            <a:ext cx="457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8506"/>
            <a:ext cx="2520280" cy="273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545" y="1329953"/>
            <a:ext cx="457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4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Таблица + 6, -6 (вычитание)</a:t>
            </a: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1412773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– 1 - 1 – 1 – 1 – 1 -1 =</a:t>
            </a:r>
          </a:p>
          <a:p>
            <a:r>
              <a:rPr lang="ru-RU" sz="3200" dirty="0" smtClean="0"/>
              <a:t>10 – 4 – 2 =</a:t>
            </a:r>
          </a:p>
          <a:p>
            <a:r>
              <a:rPr lang="ru-RU" sz="3200" dirty="0" smtClean="0"/>
              <a:t>10 – 1 – 5 =</a:t>
            </a:r>
          </a:p>
          <a:p>
            <a:r>
              <a:rPr lang="ru-RU" sz="3200" dirty="0" smtClean="0"/>
              <a:t>10 – 3 – 3 =</a:t>
            </a:r>
          </a:p>
          <a:p>
            <a:r>
              <a:rPr lang="ru-RU" sz="3200" dirty="0" smtClean="0"/>
              <a:t>10 – 6 =</a:t>
            </a:r>
          </a:p>
          <a:p>
            <a:r>
              <a:rPr lang="ru-RU" sz="3200" dirty="0" smtClean="0"/>
              <a:t>Какие ещё примеры на вычитание числа 6 можно составить?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7946"/>
            <a:ext cx="187801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8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Составь таблицу и выучи её.</a:t>
            </a: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51489"/>
              </p:ext>
            </p:extLst>
          </p:nvPr>
        </p:nvGraphicFramePr>
        <p:xfrm>
          <a:off x="1463824" y="1772816"/>
          <a:ext cx="6288360" cy="3904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4180"/>
                <a:gridCol w="3144180"/>
              </a:tblGrid>
              <a:tr h="97605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– 6 =    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7 – 1 =  6</a:t>
                      </a:r>
                      <a:endParaRPr lang="ru-RU" sz="3600" dirty="0"/>
                    </a:p>
                  </a:txBody>
                  <a:tcPr/>
                </a:tc>
              </a:tr>
              <a:tr h="97605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– 6 =    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 – 2 =  6</a:t>
                      </a:r>
                      <a:endParaRPr lang="ru-RU" sz="3600" dirty="0"/>
                    </a:p>
                  </a:txBody>
                  <a:tcPr/>
                </a:tc>
              </a:tr>
              <a:tr h="97605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– 6 =    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 – 3 =  6</a:t>
                      </a:r>
                      <a:endParaRPr lang="ru-RU" sz="3600" dirty="0"/>
                    </a:p>
                  </a:txBody>
                  <a:tcPr/>
                </a:tc>
              </a:tr>
              <a:tr h="97605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– 6 =  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10 – 4 = 6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87824" y="1844824"/>
            <a:ext cx="720080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95" y="2802193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5582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14" y="2827783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55" y="3763963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68" y="4792901"/>
            <a:ext cx="7445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3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Повторяем  правила, составляем примеры.</a:t>
            </a: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82064"/>
              </p:ext>
            </p:extLst>
          </p:nvPr>
        </p:nvGraphicFramePr>
        <p:xfrm>
          <a:off x="467544" y="1556792"/>
          <a:ext cx="8208912" cy="4748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944216"/>
                <a:gridCol w="2088232"/>
                <a:gridCol w="2304256"/>
              </a:tblGrid>
              <a:tr h="1136236">
                <a:tc>
                  <a:txBody>
                    <a:bodyPr/>
                    <a:lstStyle/>
                    <a:p>
                      <a:pPr algn="ctr"/>
                      <a:endParaRPr lang="ru-RU" sz="3600" dirty="0" smtClean="0"/>
                    </a:p>
                    <a:p>
                      <a:pPr algn="ctr"/>
                      <a:r>
                        <a:rPr lang="ru-RU" sz="3600" dirty="0" smtClean="0"/>
                        <a:t>1 + 6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   2 + 6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 3 + 6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  4 + 6 =</a:t>
                      </a:r>
                      <a:endParaRPr lang="ru-RU" sz="3600" dirty="0"/>
                    </a:p>
                  </a:txBody>
                  <a:tcPr/>
                </a:tc>
              </a:tr>
              <a:tr h="113623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 + 1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 + </a:t>
                      </a:r>
                      <a:r>
                        <a:rPr lang="ru-RU" sz="3600" dirty="0" smtClean="0"/>
                        <a:t>… </a:t>
                      </a:r>
                      <a:r>
                        <a:rPr lang="ru-RU" sz="3600" dirty="0" smtClean="0"/>
                        <a:t>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6 + 3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6 + 4 =</a:t>
                      </a:r>
                      <a:endParaRPr lang="ru-RU" sz="3600" dirty="0"/>
                    </a:p>
                  </a:txBody>
                  <a:tcPr/>
                </a:tc>
              </a:tr>
              <a:tr h="113623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 – 1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 </a:t>
                      </a:r>
                      <a:r>
                        <a:rPr lang="ru-RU" sz="3600" dirty="0" smtClean="0"/>
                        <a:t>– </a:t>
                      </a:r>
                      <a:r>
                        <a:rPr lang="ru-RU" sz="3600" dirty="0" smtClean="0"/>
                        <a:t>… </a:t>
                      </a:r>
                      <a:r>
                        <a:rPr lang="ru-RU" sz="3600" dirty="0" smtClean="0"/>
                        <a:t>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9 – 3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10 – 4 =</a:t>
                      </a:r>
                      <a:endParaRPr lang="ru-RU" sz="3600" dirty="0"/>
                    </a:p>
                  </a:txBody>
                  <a:tcPr/>
                </a:tc>
              </a:tr>
              <a:tr h="12871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 – 6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 </a:t>
                      </a:r>
                      <a:r>
                        <a:rPr lang="ru-RU" sz="3600" dirty="0" smtClean="0"/>
                        <a:t>– </a:t>
                      </a:r>
                      <a:r>
                        <a:rPr lang="ru-RU" sz="3600" dirty="0" smtClean="0"/>
                        <a:t>… </a:t>
                      </a:r>
                      <a:r>
                        <a:rPr lang="ru-RU" sz="3600" dirty="0" smtClean="0"/>
                        <a:t>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9 – 6 =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10– 6 =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81127"/>
              </p:ext>
            </p:extLst>
          </p:nvPr>
        </p:nvGraphicFramePr>
        <p:xfrm>
          <a:off x="683568" y="1700808"/>
          <a:ext cx="15121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65762"/>
              </p:ext>
            </p:extLst>
          </p:nvPr>
        </p:nvGraphicFramePr>
        <p:xfrm>
          <a:off x="2411760" y="1700808"/>
          <a:ext cx="1666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71498"/>
              </p:ext>
            </p:extLst>
          </p:nvPr>
        </p:nvGraphicFramePr>
        <p:xfrm>
          <a:off x="4427984" y="1700808"/>
          <a:ext cx="18745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464099"/>
              </p:ext>
            </p:extLst>
          </p:nvPr>
        </p:nvGraphicFramePr>
        <p:xfrm>
          <a:off x="6563136" y="1700808"/>
          <a:ext cx="2082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20EC2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01C2B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355976" y="2780928"/>
            <a:ext cx="1944216" cy="936104"/>
          </a:xfrm>
          <a:prstGeom prst="rect">
            <a:avLst/>
          </a:prstGeom>
          <a:solidFill>
            <a:srgbClr val="CC4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1963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78739"/>
            <a:ext cx="1963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92" y="3878738"/>
            <a:ext cx="1963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4" y="5013176"/>
            <a:ext cx="1963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92" y="5013176"/>
            <a:ext cx="1963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0"/>
            <a:ext cx="9144000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503621"/>
            <a:ext cx="8136903" cy="606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Реши примеры по столбикам, добавь свой пример в каждый столбик.</a:t>
            </a: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89960"/>
              </p:ext>
            </p:extLst>
          </p:nvPr>
        </p:nvGraphicFramePr>
        <p:xfrm>
          <a:off x="467544" y="1556792"/>
          <a:ext cx="8208912" cy="5015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944216"/>
                <a:gridCol w="2088232"/>
                <a:gridCol w="2304256"/>
              </a:tblGrid>
              <a:tr h="1136236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4 + 4 - 6 =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 5 + 4 – 6 =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4 + 3 –</a:t>
                      </a:r>
                      <a:r>
                        <a:rPr lang="ru-RU" sz="2800" baseline="0" dirty="0" smtClean="0"/>
                        <a:t> 6 =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5 + 5 – 6 =</a:t>
                      </a:r>
                    </a:p>
                  </a:txBody>
                  <a:tcPr/>
                </a:tc>
              </a:tr>
              <a:tr h="1136236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6 + 2 – 6 =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6 + 3 – 6= 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</a:t>
                      </a:r>
                    </a:p>
                    <a:p>
                      <a:r>
                        <a:rPr lang="ru-RU" sz="2800" dirty="0" smtClean="0"/>
                        <a:t>5 + 2 – 6 =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</a:t>
                      </a:r>
                    </a:p>
                    <a:p>
                      <a:r>
                        <a:rPr lang="ru-RU" sz="2800" dirty="0" smtClean="0"/>
                        <a:t>6 + 4 – 6 =</a:t>
                      </a:r>
                      <a:endParaRPr lang="ru-RU" sz="2800" dirty="0"/>
                    </a:p>
                  </a:txBody>
                  <a:tcPr/>
                </a:tc>
              </a:tr>
              <a:tr h="1136236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3 + 5 – 6 =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8 + 1 – 6 =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</a:t>
                      </a:r>
                    </a:p>
                    <a:p>
                      <a:r>
                        <a:rPr lang="ru-RU" sz="2800" dirty="0" smtClean="0"/>
                        <a:t>6 + 1 – 6</a:t>
                      </a:r>
                      <a:r>
                        <a:rPr lang="ru-RU" sz="2800" baseline="0" dirty="0" smtClean="0"/>
                        <a:t> =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</a:t>
                      </a:r>
                    </a:p>
                    <a:p>
                      <a:r>
                        <a:rPr lang="ru-RU" sz="2800" dirty="0" smtClean="0"/>
                        <a:t>9 + 1 – 6 =</a:t>
                      </a:r>
                      <a:endParaRPr lang="ru-RU" sz="2800" dirty="0"/>
                    </a:p>
                  </a:txBody>
                  <a:tcPr/>
                </a:tc>
              </a:tr>
              <a:tr h="1287175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7 + 1 – 6 =</a:t>
                      </a:r>
                    </a:p>
                    <a:p>
                      <a:pPr algn="ctr"/>
                      <a:r>
                        <a:rPr lang="ru-RU" sz="2800" dirty="0" smtClean="0"/>
                        <a:t>8 + 0 – 6 =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5661249"/>
            <a:ext cx="1656184" cy="7495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478</Words>
  <Application>Microsoft Office PowerPoint</Application>
  <PresentationFormat>Экран (4:3)</PresentationFormat>
  <Paragraphs>183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iulia</dc:creator>
  <cp:lastModifiedBy>iulia</cp:lastModifiedBy>
  <cp:revision>7</cp:revision>
  <dcterms:created xsi:type="dcterms:W3CDTF">2018-07-16T12:56:42Z</dcterms:created>
  <dcterms:modified xsi:type="dcterms:W3CDTF">2018-07-16T14:15:19Z</dcterms:modified>
</cp:coreProperties>
</file>