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8136-C778-4801-9B66-1C08238E6142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2EEF-9D44-4049-BE5C-CAC94D824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661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8136-C778-4801-9B66-1C08238E6142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2EEF-9D44-4049-BE5C-CAC94D824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08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8136-C778-4801-9B66-1C08238E6142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2EEF-9D44-4049-BE5C-CAC94D824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25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8136-C778-4801-9B66-1C08238E6142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2EEF-9D44-4049-BE5C-CAC94D824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33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8136-C778-4801-9B66-1C08238E6142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2EEF-9D44-4049-BE5C-CAC94D824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7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8136-C778-4801-9B66-1C08238E6142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2EEF-9D44-4049-BE5C-CAC94D824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56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8136-C778-4801-9B66-1C08238E6142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2EEF-9D44-4049-BE5C-CAC94D824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13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8136-C778-4801-9B66-1C08238E6142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2EEF-9D44-4049-BE5C-CAC94D824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59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8136-C778-4801-9B66-1C08238E6142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2EEF-9D44-4049-BE5C-CAC94D824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8136-C778-4801-9B66-1C08238E6142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2EEF-9D44-4049-BE5C-CAC94D824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46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8136-C778-4801-9B66-1C08238E6142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E2EEF-9D44-4049-BE5C-CAC94D824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38136-C778-4801-9B66-1C08238E6142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E2EEF-9D44-4049-BE5C-CAC94D8242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58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Быстрый счёт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Умножение 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 деление на </a:t>
            </a:r>
            <a:r>
              <a:rPr lang="ru-RU" smtClean="0">
                <a:solidFill>
                  <a:schemeClr val="tx1"/>
                </a:solidFill>
              </a:rPr>
              <a:t>2 </a:t>
            </a:r>
            <a:r>
              <a:rPr lang="ru-RU" smtClean="0">
                <a:solidFill>
                  <a:schemeClr val="tx1"/>
                </a:solidFill>
              </a:rPr>
              <a:t>чисел, </a:t>
            </a:r>
            <a:r>
              <a:rPr lang="ru-RU" dirty="0" smtClean="0">
                <a:solidFill>
                  <a:schemeClr val="tx1"/>
                </a:solidFill>
              </a:rPr>
              <a:t>близких </a:t>
            </a:r>
            <a:r>
              <a:rPr lang="ru-RU" smtClean="0">
                <a:solidFill>
                  <a:schemeClr val="tx1"/>
                </a:solidFill>
              </a:rPr>
              <a:t>к </a:t>
            </a:r>
            <a:r>
              <a:rPr lang="ru-RU" smtClean="0">
                <a:solidFill>
                  <a:schemeClr val="tx1"/>
                </a:solidFill>
              </a:rPr>
              <a:t>круглым.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6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Умножение на 2</a:t>
            </a:r>
          </a:p>
          <a:p>
            <a:pPr marL="0" indent="0">
              <a:buNone/>
            </a:pPr>
            <a:r>
              <a:rPr lang="ru-RU" dirty="0" smtClean="0"/>
              <a:t>38 х 2 = 30 х 2 + 8 х 2        =60 + 16   = 76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(30 + 8)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b="1" dirty="0" smtClean="0">
                <a:solidFill>
                  <a:srgbClr val="002060"/>
                </a:solidFill>
              </a:rPr>
              <a:t>8</a:t>
            </a:r>
            <a:r>
              <a:rPr lang="ru-RU" dirty="0" smtClean="0"/>
              <a:t> х 2 </a:t>
            </a:r>
            <a:r>
              <a:rPr lang="ru-RU" smtClean="0"/>
              <a:t>=     40 </a:t>
            </a:r>
            <a:r>
              <a:rPr lang="ru-RU" dirty="0" smtClean="0"/>
              <a:t>х 2 – 2 х 2     = 80 - 4     = 76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(40 -2)</a:t>
            </a:r>
          </a:p>
          <a:p>
            <a:pPr marL="0" indent="0"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b="1" dirty="0" smtClean="0">
                <a:solidFill>
                  <a:srgbClr val="002060"/>
                </a:solidFill>
              </a:rPr>
              <a:t>9</a:t>
            </a:r>
            <a:r>
              <a:rPr lang="ru-RU" dirty="0" smtClean="0"/>
              <a:t> х 2 = 140 – 2 = 138</a:t>
            </a:r>
            <a:endParaRPr lang="ru-RU" dirty="0"/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(70 -1)</a:t>
            </a:r>
          </a:p>
          <a:p>
            <a:pPr marL="0" indent="0">
              <a:buNone/>
            </a:pPr>
            <a:endParaRPr lang="ru-RU" sz="24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</a:rPr>
              <a:t>5</a:t>
            </a:r>
            <a:r>
              <a:rPr lang="ru-RU" b="1" dirty="0" smtClean="0">
                <a:solidFill>
                  <a:srgbClr val="002060"/>
                </a:solidFill>
              </a:rPr>
              <a:t>7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х 2 = </a:t>
            </a:r>
            <a:r>
              <a:rPr lang="ru-RU" dirty="0" smtClean="0">
                <a:solidFill>
                  <a:prstClr val="black"/>
                </a:solidFill>
              </a:rPr>
              <a:t>120 </a:t>
            </a:r>
            <a:r>
              <a:rPr lang="ru-RU" dirty="0">
                <a:solidFill>
                  <a:prstClr val="black"/>
                </a:solidFill>
              </a:rPr>
              <a:t>– </a:t>
            </a:r>
            <a:r>
              <a:rPr lang="ru-RU" dirty="0" smtClean="0">
                <a:solidFill>
                  <a:prstClr val="black"/>
                </a:solidFill>
              </a:rPr>
              <a:t>6 </a:t>
            </a:r>
            <a:r>
              <a:rPr lang="ru-RU" dirty="0">
                <a:solidFill>
                  <a:prstClr val="black"/>
                </a:solidFill>
              </a:rPr>
              <a:t>= </a:t>
            </a:r>
            <a:r>
              <a:rPr lang="ru-RU" dirty="0" smtClean="0">
                <a:solidFill>
                  <a:prstClr val="black"/>
                </a:solidFill>
              </a:rPr>
              <a:t>114</a:t>
            </a:r>
            <a:endParaRPr lang="ru-RU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(60 - 3)</a:t>
            </a:r>
          </a:p>
          <a:p>
            <a:pPr marL="0" lv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Умножать можно и чётные, и нечётные числа.</a:t>
            </a:r>
            <a:endParaRPr lang="ru-R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93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Умножение на 3 и 4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38 х 3 =  120 – 6 = 114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(40 – 2)</a:t>
            </a:r>
          </a:p>
          <a:p>
            <a:pPr marL="0" indent="0">
              <a:buNone/>
            </a:pPr>
            <a:endParaRPr lang="ru-RU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87 х 4 = 360 – 12 = 348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(90 – 3 )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1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Деление на 2</a:t>
            </a:r>
          </a:p>
          <a:p>
            <a:pPr marL="0" indent="0" algn="ctr">
              <a:buNone/>
            </a:pPr>
            <a:r>
              <a:rPr lang="ru-RU" dirty="0" smtClean="0"/>
              <a:t>Вспомним, что на 2 делятся только чётные числа!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78: 2 = 60 : 2 + 18 : 2 = 30 + 9 = 39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60 + 18</a:t>
            </a:r>
          </a:p>
          <a:p>
            <a:pPr marL="0" indent="0"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78 : 2 = 80 : 2 – 2 : 2 = 40 -1  = 39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80 – 2</a:t>
            </a:r>
            <a:endParaRPr lang="ru-RU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94 : 2 = 50 +3 = 53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(100 – 6)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6652"/>
            <a:ext cx="8229600" cy="626469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Тренировка . Умножение на 2, 3, 4.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49 х 2 =                 59 х 2 =             27 х 2 =</a:t>
            </a:r>
          </a:p>
          <a:p>
            <a:pPr marL="0" lvl="0" indent="0">
              <a:buNone/>
            </a:pPr>
            <a:r>
              <a:rPr lang="ru-RU" dirty="0" smtClean="0"/>
              <a:t>88 х 2 =                 </a:t>
            </a:r>
            <a:r>
              <a:rPr lang="ru-RU" dirty="0" smtClean="0">
                <a:solidFill>
                  <a:prstClr val="black"/>
                </a:solidFill>
              </a:rPr>
              <a:t>67 </a:t>
            </a:r>
            <a:r>
              <a:rPr lang="ru-RU" dirty="0">
                <a:solidFill>
                  <a:prstClr val="black"/>
                </a:solidFill>
              </a:rPr>
              <a:t>х 2 </a:t>
            </a:r>
            <a:r>
              <a:rPr lang="ru-RU" dirty="0" smtClean="0">
                <a:solidFill>
                  <a:prstClr val="black"/>
                </a:solidFill>
              </a:rPr>
              <a:t>=             78 </a:t>
            </a:r>
            <a:r>
              <a:rPr lang="ru-RU" dirty="0">
                <a:solidFill>
                  <a:prstClr val="black"/>
                </a:solidFill>
              </a:rPr>
              <a:t>х 2 </a:t>
            </a:r>
            <a:r>
              <a:rPr lang="ru-RU" dirty="0" smtClean="0">
                <a:solidFill>
                  <a:prstClr val="black"/>
                </a:solidFill>
              </a:rPr>
              <a:t>=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prstClr val="black"/>
                </a:solidFill>
              </a:rPr>
              <a:t>98 </a:t>
            </a:r>
            <a:r>
              <a:rPr lang="ru-RU" dirty="0">
                <a:solidFill>
                  <a:prstClr val="black"/>
                </a:solidFill>
              </a:rPr>
              <a:t>х 2 =             </a:t>
            </a:r>
            <a:r>
              <a:rPr lang="ru-RU" dirty="0" smtClean="0">
                <a:solidFill>
                  <a:prstClr val="black"/>
                </a:solidFill>
              </a:rPr>
              <a:t>    87 </a:t>
            </a:r>
            <a:r>
              <a:rPr lang="ru-RU" dirty="0">
                <a:solidFill>
                  <a:prstClr val="black"/>
                </a:solidFill>
              </a:rPr>
              <a:t>х 2 =         </a:t>
            </a:r>
            <a:r>
              <a:rPr lang="ru-RU" dirty="0" smtClean="0">
                <a:solidFill>
                  <a:prstClr val="black"/>
                </a:solidFill>
              </a:rPr>
              <a:t>    68 </a:t>
            </a:r>
            <a:r>
              <a:rPr lang="ru-RU" dirty="0">
                <a:solidFill>
                  <a:prstClr val="black"/>
                </a:solidFill>
              </a:rPr>
              <a:t>х 2 =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prstClr val="black"/>
                </a:solidFill>
              </a:rPr>
              <a:t>49 х 3 =               59 х 4 =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prstClr val="black"/>
                </a:solidFill>
              </a:rPr>
              <a:t>88 х 3 =               76 х 4  =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prstClr val="black"/>
                </a:solidFill>
              </a:rPr>
              <a:t>98 х 3 =               87 х 4 =</a:t>
            </a:r>
          </a:p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                     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Проверка</a:t>
            </a:r>
          </a:p>
          <a:p>
            <a:pPr marL="0" lv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907704" y="134076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98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1840633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176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2512" y="2414241"/>
            <a:ext cx="103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196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2020" y="1255858"/>
            <a:ext cx="972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118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2020" y="1894711"/>
            <a:ext cx="972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134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8148" y="2436571"/>
            <a:ext cx="985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174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6296" y="129385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54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6296" y="1878627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156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6296" y="247948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136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15716" y="3420288"/>
            <a:ext cx="111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147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59674" y="3429000"/>
            <a:ext cx="128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236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68820" y="4005063"/>
            <a:ext cx="1163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264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52020" y="3992978"/>
            <a:ext cx="1188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304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68820" y="4595675"/>
            <a:ext cx="946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294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38148" y="4595675"/>
            <a:ext cx="1202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348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28093" y="5613504"/>
            <a:ext cx="2220110" cy="57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9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  <p:bldP spid="10" grpId="0"/>
      <p:bldP spid="10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1" grpId="0"/>
      <p:bldP spid="22" grpId="0"/>
      <p:bldP spid="23" grpId="0"/>
      <p:bldP spid="24" grpId="0"/>
      <p:bldP spid="25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6652"/>
            <a:ext cx="8229600" cy="62646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Тренировка . Деление на 2.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38 :  2 =                 56 </a:t>
            </a:r>
            <a:r>
              <a:rPr lang="ru-RU" dirty="0" smtClean="0">
                <a:solidFill>
                  <a:prstClr val="black"/>
                </a:solidFill>
              </a:rPr>
              <a:t>:  2 =</a:t>
            </a:r>
            <a:r>
              <a:rPr lang="ru-RU" dirty="0" smtClean="0"/>
              <a:t>            76 </a:t>
            </a:r>
            <a:r>
              <a:rPr lang="ru-RU" dirty="0" smtClean="0">
                <a:solidFill>
                  <a:prstClr val="black"/>
                </a:solidFill>
              </a:rPr>
              <a:t>:  </a:t>
            </a:r>
            <a:r>
              <a:rPr lang="ru-RU" dirty="0">
                <a:solidFill>
                  <a:prstClr val="black"/>
                </a:solidFill>
              </a:rPr>
              <a:t>2 </a:t>
            </a:r>
            <a:r>
              <a:rPr lang="ru-RU" dirty="0" smtClean="0">
                <a:solidFill>
                  <a:prstClr val="black"/>
                </a:solidFill>
              </a:rPr>
              <a:t>=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78</a:t>
            </a:r>
            <a:r>
              <a:rPr lang="ru-RU" dirty="0">
                <a:solidFill>
                  <a:prstClr val="black"/>
                </a:solidFill>
              </a:rPr>
              <a:t> :  2</a:t>
            </a:r>
            <a:r>
              <a:rPr lang="ru-RU" dirty="0" smtClean="0"/>
              <a:t> =                 </a:t>
            </a:r>
            <a:r>
              <a:rPr lang="ru-RU" dirty="0" smtClean="0">
                <a:solidFill>
                  <a:prstClr val="black"/>
                </a:solidFill>
              </a:rPr>
              <a:t>68 :  2 =            38  :  2 = </a:t>
            </a:r>
          </a:p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</a:rPr>
              <a:t>9</a:t>
            </a:r>
            <a:r>
              <a:rPr lang="ru-RU" dirty="0" smtClean="0">
                <a:solidFill>
                  <a:prstClr val="black"/>
                </a:solidFill>
              </a:rPr>
              <a:t>4  :  2   =                86 :  2=            26 </a:t>
            </a:r>
            <a:r>
              <a:rPr lang="ru-RU" dirty="0">
                <a:solidFill>
                  <a:prstClr val="black"/>
                </a:solidFill>
              </a:rPr>
              <a:t>:  2 </a:t>
            </a:r>
            <a:r>
              <a:rPr lang="ru-RU" dirty="0" smtClean="0">
                <a:solidFill>
                  <a:prstClr val="black"/>
                </a:solidFill>
              </a:rPr>
              <a:t>=</a:t>
            </a:r>
            <a:endParaRPr lang="ru-RU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</a:rPr>
              <a:t>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Проверка</a:t>
            </a:r>
          </a:p>
          <a:p>
            <a:pPr marL="0" lv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23728" y="151633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19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4027" y="211735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39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3120" y="2702134"/>
            <a:ext cx="1033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47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5891" y="2117357"/>
            <a:ext cx="972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34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2020" y="2702132"/>
            <a:ext cx="985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43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6296" y="1532583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38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41557" y="211735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19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6296" y="2702133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13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1945" y="3789040"/>
            <a:ext cx="2220110" cy="57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752020" y="1516339"/>
            <a:ext cx="972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28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7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5" grpId="0" animBg="1"/>
      <p:bldP spid="2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340</Words>
  <Application>Microsoft Office PowerPoint</Application>
  <PresentationFormat>Экран (4:3)</PresentationFormat>
  <Paragraphs>75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Быстрый счёт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Быстрый счёт</dc:title>
  <dc:creator>iulia</dc:creator>
  <cp:lastModifiedBy>iulia</cp:lastModifiedBy>
  <cp:revision>13</cp:revision>
  <dcterms:created xsi:type="dcterms:W3CDTF">2018-07-20T05:42:59Z</dcterms:created>
  <dcterms:modified xsi:type="dcterms:W3CDTF">2018-07-20T09:24:05Z</dcterms:modified>
</cp:coreProperties>
</file>