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86" r:id="rId8"/>
    <p:sldId id="273" r:id="rId9"/>
    <p:sldId id="289" r:id="rId10"/>
    <p:sldId id="275" r:id="rId11"/>
    <p:sldId id="276" r:id="rId12"/>
    <p:sldId id="274" r:id="rId13"/>
    <p:sldId id="272" r:id="rId14"/>
    <p:sldId id="277" r:id="rId15"/>
    <p:sldId id="279" r:id="rId16"/>
    <p:sldId id="280" r:id="rId17"/>
    <p:sldId id="285" r:id="rId18"/>
    <p:sldId id="283" r:id="rId19"/>
    <p:sldId id="281" r:id="rId20"/>
    <p:sldId id="287" r:id="rId21"/>
    <p:sldId id="282" r:id="rId22"/>
    <p:sldId id="2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83E22CE-5571-4D94-A5B4-012BCF56626F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3C34623-5F19-42FE-AB2C-B394CDDA75B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692696"/>
            <a:ext cx="8568951" cy="56886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085" y="764704"/>
            <a:ext cx="8458200" cy="1638674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Тайны янтаря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852936"/>
            <a:ext cx="8458200" cy="914400"/>
          </a:xfrm>
        </p:spPr>
        <p:txBody>
          <a:bodyPr/>
          <a:lstStyle/>
          <a:p>
            <a:r>
              <a:rPr lang="ru-RU" b="1" dirty="0" smtClean="0"/>
              <a:t>Проект 2Б класса</a:t>
            </a:r>
          </a:p>
          <a:p>
            <a:r>
              <a:rPr lang="ru-RU" b="1" dirty="0" smtClean="0"/>
              <a:t> МБОУ СОШ № 32 «Эврика-развитие»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3312367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15719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Руководитель проекта </a:t>
            </a:r>
            <a:r>
              <a:rPr lang="ru-RU" dirty="0" err="1" smtClean="0"/>
              <a:t>Белоущенко</a:t>
            </a:r>
            <a:r>
              <a:rPr lang="ru-RU" dirty="0" smtClean="0"/>
              <a:t> Валентина 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524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09784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9784"/>
            <a:ext cx="8686800" cy="838200"/>
          </a:xfrm>
        </p:spPr>
        <p:txBody>
          <a:bodyPr/>
          <a:lstStyle/>
          <a:p>
            <a:r>
              <a:rPr lang="ru-RU" dirty="0" smtClean="0"/>
              <a:t>Где его применяют?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b="1" i="1" dirty="0" smtClean="0"/>
              <a:t>В </a:t>
            </a:r>
            <a:r>
              <a:rPr lang="ru-RU" b="1" i="1" dirty="0" err="1" smtClean="0"/>
              <a:t>аромотерапии</a:t>
            </a:r>
            <a:r>
              <a:rPr lang="ru-RU" b="1" dirty="0" smtClean="0"/>
              <a:t>, </a:t>
            </a:r>
            <a:r>
              <a:rPr lang="ru-RU" dirty="0" smtClean="0"/>
              <a:t>из него изготавливают различные благовония.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i="1" dirty="0" smtClean="0"/>
              <a:t>В электронике</a:t>
            </a:r>
            <a:r>
              <a:rPr lang="ru-RU" b="1" dirty="0" smtClean="0"/>
              <a:t>. </a:t>
            </a:r>
            <a:r>
              <a:rPr lang="ru-RU" dirty="0" smtClean="0"/>
              <a:t>Янтарь не проводит электричество, используется как изолятор для приборов</a:t>
            </a:r>
          </a:p>
        </p:txBody>
      </p:sp>
    </p:spTree>
    <p:extLst>
      <p:ext uri="{BB962C8B-B14F-4D97-AF65-F5344CB8AC3E}">
        <p14:creationId xmlns:p14="http://schemas.microsoft.com/office/powerpoint/2010/main" val="381799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 </a:t>
            </a:r>
            <a:r>
              <a:rPr lang="ru-RU" b="1" dirty="0" smtClean="0"/>
              <a:t>медицине</a:t>
            </a:r>
            <a:r>
              <a:rPr lang="ru-RU" dirty="0" smtClean="0"/>
              <a:t>. В </a:t>
            </a:r>
            <a:r>
              <a:rPr lang="ru-RU" dirty="0"/>
              <a:t>состав Янтаря  входит янтарная кислота из которой изготавливают лекарственные препараты укрепляющие нервную систему, деятельность почек и кишечника, а так же применяют как </a:t>
            </a:r>
            <a:r>
              <a:rPr lang="ru-RU" dirty="0" err="1"/>
              <a:t>противострессовое</a:t>
            </a:r>
            <a:r>
              <a:rPr lang="ru-RU" dirty="0"/>
              <a:t>, </a:t>
            </a:r>
            <a:r>
              <a:rPr lang="ru-RU" dirty="0" err="1"/>
              <a:t>противоспалительное</a:t>
            </a:r>
            <a:r>
              <a:rPr lang="ru-RU" dirty="0"/>
              <a:t> и </a:t>
            </a:r>
            <a:r>
              <a:rPr lang="ru-RU" dirty="0" err="1"/>
              <a:t>антитоксичное</a:t>
            </a:r>
            <a:r>
              <a:rPr lang="ru-RU" dirty="0"/>
              <a:t> средство.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21526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45074"/>
            <a:ext cx="25781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479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 магии</a:t>
            </a:r>
            <a:r>
              <a:rPr lang="ru-RU" dirty="0" smtClean="0"/>
              <a:t>. Янтарь считался символом счастья и здоровья. Использовали в виде талисманов и амулетов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528053" cy="264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" r="6152"/>
          <a:stretch/>
        </p:blipFill>
        <p:spPr bwMode="auto">
          <a:xfrm>
            <a:off x="3203848" y="3925513"/>
            <a:ext cx="5581337" cy="256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653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 истории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По включениям в янтарь учёные могут изучать древний мир нашей планеты и даже климат. Так по пузырькам воздуха они выяснили, что несколько миллионов лет назад на нашей планете было кислорода 32%, а сейчас только21%.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3335761" cy="250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05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ювелирном деле</a:t>
            </a:r>
            <a:endParaRPr lang="ru-RU" dirty="0"/>
          </a:p>
        </p:txBody>
      </p:sp>
      <p:pic>
        <p:nvPicPr>
          <p:cNvPr id="12290" name="Picture 2" descr="D:\Мои документы\Рабочий стол\84559_smal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02665"/>
            <a:ext cx="3223443" cy="290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Загрузки\ххх\Desktop\картинки для презентаций\1295427909_1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4208" y="2204864"/>
            <a:ext cx="2093169" cy="3404889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pic>
    </p:spTree>
    <p:extLst>
      <p:ext uri="{BB962C8B-B14F-4D97-AF65-F5344CB8AC3E}">
        <p14:creationId xmlns:p14="http://schemas.microsoft.com/office/powerpoint/2010/main" val="1517192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Янтарная комната сделана из 5 тонн чистейшего янтаря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7158"/>
            <a:ext cx="61912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3061" y="1059562"/>
            <a:ext cx="233642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Trebuchet MS"/>
              </a:rPr>
              <a:t>Высокого уровня достигла обработка янтаря на севере Европы в XVIII в. Именно в это время была создана знаменитая Янтарная комната - замечательное художественное произведение, выполненное Готфридом </a:t>
            </a:r>
            <a:r>
              <a:rPr lang="ru-RU" sz="1400" dirty="0" err="1">
                <a:solidFill>
                  <a:srgbClr val="333333"/>
                </a:solidFill>
                <a:latin typeface="Trebuchet MS"/>
              </a:rPr>
              <a:t>Гуссо</a:t>
            </a:r>
            <a:r>
              <a:rPr lang="ru-RU" sz="1400" dirty="0">
                <a:solidFill>
                  <a:srgbClr val="333333"/>
                </a:solidFill>
                <a:latin typeface="Trebuchet MS"/>
              </a:rPr>
              <a:t>. В 1717 г. прусский король Фридрих-Вильгельм I подарил ее Петру I, a спустя несколько десятилетий В. В. Растрелли восстановил ее в Екатерининском дворце бывшего Царского села. Во время Великой Отечественной войны Янтарная комната была демонтирована и вывезена фашистами. Дальнейшая ее судьба неизвестна.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77723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Стоимость янтаря зависит  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Цвета. Специалисты различают более 200 цветов и оттенков. От белого до голубого, от жёлтого до красного.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40968"/>
            <a:ext cx="2952328" cy="23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40" y="3510164"/>
            <a:ext cx="3144053" cy="235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09" y="4437112"/>
            <a:ext cx="2507931" cy="188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D:\Мои документы\Рабочий стол\2719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06" y="28275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4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От размера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endParaRPr lang="ru-RU" dirty="0" smtClean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Самый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большой в мире янтарь весом 15,25 килограмма находится в Музее естественной истории в Лондоне.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4272"/>
            <a:ext cx="3456385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://copypast.ru/uploads/posts/thumbs/1254754827_1254637366_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0786"/>
            <a:ext cx="2664296" cy="36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64904"/>
            <a:ext cx="2568649" cy="370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041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От размера. Во многих музеях миру есть куски янтаря по 2-3 кг.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Самый большой из известных образцов 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хранится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в Берлине и весит 9 кг 750 г. </a:t>
            </a:r>
            <a:endParaRPr lang="ru-RU" sz="2000" dirty="0" smtClean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Российский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гигант из собрания Калининградского музея существенно меньше - 4 кг 280 г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01009"/>
            <a:ext cx="427937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09488"/>
            <a:ext cx="3631079" cy="32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742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От </a:t>
            </a:r>
            <a:r>
              <a:rPr lang="ru-RU" dirty="0" err="1" smtClean="0"/>
              <a:t>инклюзов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95751"/>
            <a:ext cx="4760913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7" y="1378643"/>
            <a:ext cx="45720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332656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Инклюзы</a:t>
            </a:r>
            <a:r>
              <a:rPr lang="ru-RU" dirty="0" smtClean="0"/>
              <a:t> – останки насекомых или растений. Янтарь обладает мумифицирующими свойствами. Очень ценятся среди </a:t>
            </a:r>
            <a:r>
              <a:rPr lang="ru-RU" dirty="0" err="1" smtClean="0"/>
              <a:t>инклюзов</a:t>
            </a:r>
            <a:r>
              <a:rPr lang="ru-RU" dirty="0" smtClean="0"/>
              <a:t> скорпионы, ящерицы и лягушки. Потому что они редко встречаются. В мире было обнаружено около 30 скорпионов, 10 ящериц, 9 лягушек.  Стоимость куска </a:t>
            </a:r>
            <a:r>
              <a:rPr lang="ru-RU" dirty="0" err="1" smtClean="0"/>
              <a:t>янатря</a:t>
            </a:r>
            <a:r>
              <a:rPr lang="ru-RU" dirty="0" smtClean="0"/>
              <a:t> с маленькой лягушкой составляет 50 тысяч долларов. В одном куске янтаря застыла целая семья из 2000 муравьёв.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91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E3B30"/>
                </a:solidFill>
              </a:rPr>
              <a:t>Актуальность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64095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858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Самый дорогой янтарь с ящерицей хранится  в варшавском музее Земли.</a:t>
            </a:r>
            <a:endParaRPr lang="ru-RU" sz="2400" dirty="0"/>
          </a:p>
        </p:txBody>
      </p:sp>
      <p:sp>
        <p:nvSpPr>
          <p:cNvPr id="2" name="AutoShape 4" descr="http://copypast.ru/uploads/posts/thumbs/1254754827_1254637366_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5976664" cy="503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822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1" y="1743844"/>
            <a:ext cx="4138028" cy="322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544353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12" y="1844824"/>
            <a:ext cx="2505673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7667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Огромное собрание янтаря с разнообразными животными включениями принадлежало польскому королю Августу II Сильному (1670-1733 гг.). Самая большая довоенная коллекция находилось в Кёнигсберге и насчитывала около 100 тысяч единиц.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18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332656"/>
            <a:ext cx="8856984" cy="6192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980728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Вывод: </a:t>
            </a:r>
          </a:p>
          <a:p>
            <a:r>
              <a:rPr lang="ru-RU" sz="3200" dirty="0" smtClean="0"/>
              <a:t>Мы узнали много нового об удивительном камне янтаре, его свойствах и тайнах.</a:t>
            </a:r>
          </a:p>
          <a:p>
            <a:r>
              <a:rPr lang="ru-RU" sz="3200" dirty="0" smtClean="0"/>
              <a:t>Мы научились выбирать информацию в интернете, представлять  эту информацию одноклассникам.</a:t>
            </a:r>
          </a:p>
          <a:p>
            <a:r>
              <a:rPr lang="ru-RU" sz="3200" dirty="0" smtClean="0"/>
              <a:t>Наш проект можно использовать на уроках окружающего  мира. Будет интересен различным возрастам.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08326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E3B30"/>
                </a:solidFill>
              </a:rPr>
              <a:t>О янтаре можно узнать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Мы спросили у ребят нашего класса, но оказалось, что они ничего не знают о янтаре,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родители тоже не смогли ответить на все </a:t>
            </a:r>
            <a:r>
              <a:rPr lang="ru-RU" dirty="0" smtClean="0">
                <a:solidFill>
                  <a:srgbClr val="4E3B30"/>
                </a:solidFill>
              </a:rPr>
              <a:t>наши </a:t>
            </a:r>
            <a:r>
              <a:rPr lang="ru-RU" dirty="0">
                <a:solidFill>
                  <a:srgbClr val="4E3B30"/>
                </a:solidFill>
              </a:rPr>
              <a:t>вопросы.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Поэтому мы искали ответы на вопросы в интернете.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329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E3B30"/>
                </a:solidFill>
              </a:rPr>
              <a:t>Янтарь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"/>
              </a:rPr>
              <a:t>У янтаря известно много названий. 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 В древней Руси его называли </a:t>
            </a:r>
            <a:r>
              <a:rPr lang="ru-RU" sz="2500" i="1" dirty="0">
                <a:solidFill>
                  <a:srgbClr val="000000"/>
                </a:solidFill>
                <a:latin typeface="Times New Roman CYR"/>
              </a:rPr>
              <a:t>горюч-камень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, морской ладан и </a:t>
            </a:r>
            <a:r>
              <a:rPr lang="ru-RU" sz="2500" dirty="0" err="1">
                <a:solidFill>
                  <a:srgbClr val="000000"/>
                </a:solidFill>
                <a:latin typeface="Times New Roman CYR"/>
              </a:rPr>
              <a:t>алатырь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 Древние греки именовали его </a:t>
            </a:r>
            <a:r>
              <a:rPr lang="ru-RU" sz="2500" i="1" dirty="0">
                <a:solidFill>
                  <a:srgbClr val="000000"/>
                </a:solidFill>
                <a:latin typeface="Times New Roman CYR"/>
              </a:rPr>
              <a:t>электроном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В современной Греции янтарь носит название </a:t>
            </a:r>
            <a:r>
              <a:rPr lang="ru-RU" sz="2500" i="1" dirty="0">
                <a:solidFill>
                  <a:srgbClr val="000000"/>
                </a:solidFill>
                <a:latin typeface="Times New Roman CYR"/>
              </a:rPr>
              <a:t>вероника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. 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Немцы называют его </a:t>
            </a:r>
            <a:r>
              <a:rPr lang="ru-RU" sz="2500" i="1" dirty="0" err="1">
                <a:solidFill>
                  <a:srgbClr val="000000"/>
                </a:solidFill>
                <a:latin typeface="Times New Roman CYR"/>
              </a:rPr>
              <a:t>бернштайн</a:t>
            </a:r>
            <a:r>
              <a:rPr lang="ru-RU" sz="2500" i="1" dirty="0">
                <a:solidFill>
                  <a:srgbClr val="000000"/>
                </a:solidFill>
                <a:latin typeface="Times New Roman CYR"/>
              </a:rPr>
              <a:t> 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На Украине, в Беларуси и в Польше янтарь нарекли </a:t>
            </a:r>
            <a:r>
              <a:rPr lang="ru-RU" sz="2500" i="1" dirty="0" err="1">
                <a:solidFill>
                  <a:srgbClr val="000000"/>
                </a:solidFill>
                <a:latin typeface="Times New Roman CYR"/>
              </a:rPr>
              <a:t>бурштыном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. 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По </a:t>
            </a:r>
            <a:r>
              <a:rPr lang="ru-RU" sz="2500" dirty="0" err="1">
                <a:solidFill>
                  <a:srgbClr val="000000"/>
                </a:solidFill>
                <a:latin typeface="Times New Roman CYR"/>
              </a:rPr>
              <a:t>литовски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 - </a:t>
            </a:r>
            <a:r>
              <a:rPr lang="ru-RU" sz="2500" dirty="0" err="1">
                <a:solidFill>
                  <a:srgbClr val="000000"/>
                </a:solidFill>
                <a:latin typeface="Times New Roman CYR"/>
              </a:rPr>
              <a:t>дзинтарс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/>
            </a:r>
            <a:br>
              <a:rPr lang="ru-RU" sz="2500" dirty="0">
                <a:solidFill>
                  <a:srgbClr val="000000"/>
                </a:solidFill>
                <a:latin typeface="Times New Roman CYR"/>
              </a:rPr>
            </a:b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У финнов янтарь ассоциируется с морем называется </a:t>
            </a:r>
            <a:r>
              <a:rPr lang="ru-RU" sz="2500" i="1" dirty="0" err="1">
                <a:solidFill>
                  <a:srgbClr val="000000"/>
                </a:solidFill>
                <a:latin typeface="Times New Roman CYR"/>
              </a:rPr>
              <a:t>мерикиви</a:t>
            </a:r>
            <a:r>
              <a:rPr lang="ru-RU" sz="2500" i="1" dirty="0">
                <a:solidFill>
                  <a:srgbClr val="000000"/>
                </a:solidFill>
                <a:latin typeface="Times New Roman CYR"/>
              </a:rPr>
              <a:t> 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(камень моря). 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Английское название янтаря -</a:t>
            </a:r>
            <a:r>
              <a:rPr lang="ru-RU" sz="2500" i="1" dirty="0" err="1">
                <a:solidFill>
                  <a:srgbClr val="000000"/>
                </a:solidFill>
                <a:latin typeface="Times New Roman CYR"/>
              </a:rPr>
              <a:t>амбер</a:t>
            </a:r>
            <a:r>
              <a:rPr lang="ru-RU" sz="2500" dirty="0">
                <a:solidFill>
                  <a:srgbClr val="000000"/>
                </a:solidFill>
                <a:latin typeface="Times New Roman CYR"/>
              </a:rPr>
              <a:t>.</a:t>
            </a:r>
            <a:endParaRPr lang="ru-RU" sz="2500" dirty="0">
              <a:solidFill>
                <a:srgbClr val="4E3B3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503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E3B30"/>
                </a:solidFill>
              </a:rPr>
              <a:t>Происхождение янтаря. Гипотезы.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lvl="0" indent="-514350">
              <a:buClr>
                <a:srgbClr val="F0A22E"/>
              </a:buClr>
              <a:buFont typeface="Wingdings 2"/>
              <a:buAutoNum type="arabicPeriod"/>
            </a:pPr>
            <a:r>
              <a:rPr lang="ru-RU" dirty="0">
                <a:solidFill>
                  <a:srgbClr val="4E3B30"/>
                </a:solidFill>
              </a:rPr>
              <a:t>Первым учёным доказавшим, что янтарь – это окаменевшая смола деревьев, был римский писатель Плиний.</a:t>
            </a:r>
          </a:p>
          <a:p>
            <a:pPr marL="514350" lvl="0" indent="-514350">
              <a:buClr>
                <a:srgbClr val="F0A22E"/>
              </a:buClr>
              <a:buFont typeface="Wingdings 2"/>
              <a:buAutoNum type="arabicPeriod"/>
            </a:pPr>
            <a:r>
              <a:rPr lang="ru-RU" dirty="0">
                <a:solidFill>
                  <a:srgbClr val="4E3B30"/>
                </a:solidFill>
              </a:rPr>
              <a:t>В 16 веке известный естествоиспытатель Георг </a:t>
            </a:r>
            <a:r>
              <a:rPr lang="ru-RU" dirty="0" err="1">
                <a:solidFill>
                  <a:srgbClr val="4E3B30"/>
                </a:solidFill>
              </a:rPr>
              <a:t>Агрикола</a:t>
            </a:r>
            <a:r>
              <a:rPr lang="ru-RU" dirty="0">
                <a:solidFill>
                  <a:srgbClr val="4E3B30"/>
                </a:solidFill>
              </a:rPr>
              <a:t> доказывал, что янтарь образуется в недрах земли.</a:t>
            </a:r>
          </a:p>
          <a:p>
            <a:pPr marL="514350" lvl="0" indent="-514350">
              <a:buClr>
                <a:srgbClr val="F0A22E"/>
              </a:buClr>
              <a:buFont typeface="Wingdings 2"/>
              <a:buAutoNum type="arabicPeriod"/>
            </a:pPr>
            <a:r>
              <a:rPr lang="ru-RU" dirty="0">
                <a:solidFill>
                  <a:srgbClr val="4E3B30"/>
                </a:solidFill>
              </a:rPr>
              <a:t>В начале 18 века бытовала гипотеза, что янтарь произошёл от соединения нефти с минеральными кислотами.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604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E3B30"/>
                </a:solidFill>
              </a:rPr>
              <a:t>Доказательства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Ответ в споре о происхождении янтаря дал 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М.В. Ломоносов в своих трудах: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 </a:t>
            </a:r>
            <a:r>
              <a:rPr lang="ru-RU" b="1" dirty="0">
                <a:solidFill>
                  <a:srgbClr val="4E3B30"/>
                </a:solidFill>
              </a:rPr>
              <a:t>«Слово о рождении металлов»(1757г.) и  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b="1" dirty="0">
                <a:solidFill>
                  <a:srgbClr val="4E3B30"/>
                </a:solidFill>
              </a:rPr>
              <a:t>«О слоях земных» (1761г.)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dirty="0">
                <a:solidFill>
                  <a:srgbClr val="4E3B30"/>
                </a:solidFill>
              </a:rPr>
              <a:t>Он доказал, что янтарь имеет растительное происхождение</a:t>
            </a:r>
            <a:r>
              <a:rPr lang="ru-RU" dirty="0" smtClean="0">
                <a:solidFill>
                  <a:srgbClr val="4E3B30"/>
                </a:solidFill>
              </a:rPr>
              <a:t>. Это смола древних сосен и елей. Но янтарём становится не всякая смола, а только та которая попала в воду, где она не разлагается от воздуха.</a:t>
            </a:r>
            <a:endParaRPr lang="ru-RU" dirty="0">
              <a:solidFill>
                <a:srgbClr val="4E3B3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114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Как добывают янтарь</a:t>
            </a:r>
            <a:endParaRPr lang="ru-RU" dirty="0"/>
          </a:p>
        </p:txBody>
      </p:sp>
      <p:pic>
        <p:nvPicPr>
          <p:cNvPr id="2050" name="Picture 2" descr="D:\Мои документы\Рабочий стол\791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88620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Рабочий стол\IMG_2330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844824"/>
            <a:ext cx="3596117" cy="26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67644"/>
            <a:ext cx="1984241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6531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Ловля и собирание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59492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Карьерный способ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915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856984" cy="6336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E3B30"/>
                </a:solidFill>
              </a:rPr>
              <a:t>Свойства янтаря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Он тонет в воде, но плавает в соленом растворе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При горении своеобразно пахнет и дымит.</a:t>
            </a:r>
          </a:p>
          <a:p>
            <a:pPr marL="514350" indent="-514350">
              <a:buAutoNum type="arabicPeriod"/>
            </a:pPr>
            <a:r>
              <a:rPr lang="ru-RU" dirty="0" smtClean="0"/>
              <a:t>Легко растирается в крошку, а искусственный даёт стружку.</a:t>
            </a:r>
          </a:p>
          <a:p>
            <a:pPr marL="514350" indent="-514350">
              <a:buAutoNum type="arabicPeriod"/>
            </a:pPr>
            <a:r>
              <a:rPr lang="ru-RU" dirty="0" smtClean="0"/>
              <a:t>Быстро электризуется.</a:t>
            </a:r>
          </a:p>
          <a:p>
            <a:pPr marL="514350" indent="-514350">
              <a:buAutoNum type="arabicPeriod"/>
            </a:pPr>
            <a:r>
              <a:rPr lang="ru-RU" dirty="0" smtClean="0"/>
              <a:t>Легко полируется.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Под воздействием ультрафиолетового цвета начинает светиться.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953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404664"/>
            <a:ext cx="8784976" cy="5904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опыты</a:t>
            </a:r>
            <a:endParaRPr lang="ru-RU" dirty="0"/>
          </a:p>
        </p:txBody>
      </p:sp>
      <p:pic>
        <p:nvPicPr>
          <p:cNvPr id="1026" name="Picture 2" descr="D:\Мои документы\Рабочий стол\газета\март\P1010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Рабочий стол\газета\март\P1010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87554"/>
            <a:ext cx="3237984" cy="2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Рабочий стол\газета\март\P10102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4" r="19892"/>
          <a:stretch/>
        </p:blipFill>
        <p:spPr bwMode="auto">
          <a:xfrm>
            <a:off x="611560" y="1340768"/>
            <a:ext cx="165652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789040"/>
            <a:ext cx="207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Тонет в воде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60232" y="1556792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Плавает в солёном растворе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45091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Горит и приятно пахнет ладаном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14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887</TotalTime>
  <Words>685</Words>
  <Application>Microsoft Office PowerPoint</Application>
  <PresentationFormat>Экран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Тайны янтаря</vt:lpstr>
      <vt:lpstr>Актуальность</vt:lpstr>
      <vt:lpstr>О янтаре можно узнать</vt:lpstr>
      <vt:lpstr>Янтарь</vt:lpstr>
      <vt:lpstr>Происхождение янтаря. Гипотезы.</vt:lpstr>
      <vt:lpstr>Доказательства</vt:lpstr>
      <vt:lpstr>Презентация PowerPoint</vt:lpstr>
      <vt:lpstr>Свойства янтаря</vt:lpstr>
      <vt:lpstr>Наши опыты</vt:lpstr>
      <vt:lpstr>Где его применяют?</vt:lpstr>
      <vt:lpstr>Презентация PowerPoint</vt:lpstr>
      <vt:lpstr>Презентация PowerPoint</vt:lpstr>
      <vt:lpstr>Презентация PowerPoint</vt:lpstr>
      <vt:lpstr>В ювелирном деле</vt:lpstr>
      <vt:lpstr>Презентация PowerPoint</vt:lpstr>
      <vt:lpstr>Стоимость янтаря зависит  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Тайны янтаря</dc:title>
  <dc:creator>user</dc:creator>
  <cp:lastModifiedBy>user</cp:lastModifiedBy>
  <cp:revision>32</cp:revision>
  <dcterms:created xsi:type="dcterms:W3CDTF">2014-03-24T09:07:08Z</dcterms:created>
  <dcterms:modified xsi:type="dcterms:W3CDTF">2014-03-27T06:28:56Z</dcterms:modified>
</cp:coreProperties>
</file>