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8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8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3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6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7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5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F6135-859F-4531-8995-50166CEEA6BE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53F36-B249-418E-8ECE-59961D2A4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Учитель\Рабочий стол\конспекты бибигон\книги\Po_doroge_k_azbyke_5ch\0 - 004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48566"/>
          <a:stretch/>
        </p:blipFill>
        <p:spPr bwMode="auto">
          <a:xfrm>
            <a:off x="827583" y="692696"/>
            <a:ext cx="798398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dirty="0"/>
              <a:t>гаг </a:t>
            </a:r>
            <a:r>
              <a:rPr lang="ru-RU" sz="8000" dirty="0" smtClean="0"/>
              <a:t>  </a:t>
            </a:r>
            <a:r>
              <a:rPr lang="ru-RU" sz="8000" dirty="0" err="1" smtClean="0"/>
              <a:t>гог</a:t>
            </a:r>
            <a:r>
              <a:rPr lang="ru-RU" sz="8000" dirty="0" smtClean="0"/>
              <a:t>   </a:t>
            </a:r>
            <a:r>
              <a:rPr lang="ru-RU" sz="8000" dirty="0" err="1" smtClean="0"/>
              <a:t>гир</a:t>
            </a:r>
            <a:r>
              <a:rPr lang="ru-RU" sz="8000" dirty="0" smtClean="0"/>
              <a:t>  миг</a:t>
            </a:r>
            <a:endParaRPr lang="ru-RU" sz="8000" dirty="0"/>
          </a:p>
          <a:p>
            <a:pPr marL="0" indent="0">
              <a:buNone/>
            </a:pPr>
            <a:r>
              <a:rPr lang="ru-RU" sz="8000" dirty="0"/>
              <a:t>маг </a:t>
            </a:r>
            <a:r>
              <a:rPr lang="ru-RU" sz="8000" dirty="0" smtClean="0"/>
              <a:t> </a:t>
            </a:r>
            <a:r>
              <a:rPr lang="ru-RU" sz="8000" dirty="0" err="1" smtClean="0"/>
              <a:t>сго</a:t>
            </a:r>
            <a:r>
              <a:rPr lang="ru-RU" sz="8000" dirty="0" smtClean="0"/>
              <a:t>  лиг  </a:t>
            </a:r>
            <a:r>
              <a:rPr lang="ru-RU" sz="8000" dirty="0" err="1"/>
              <a:t>ниг</a:t>
            </a:r>
            <a:endParaRPr lang="ru-RU" sz="8000" dirty="0"/>
          </a:p>
          <a:p>
            <a:pPr marL="0" indent="0">
              <a:buNone/>
            </a:pPr>
            <a:r>
              <a:rPr lang="ru-RU" sz="8000" dirty="0" smtClean="0"/>
              <a:t>гол  гам  </a:t>
            </a:r>
            <a:r>
              <a:rPr lang="ru-RU" sz="8000" dirty="0" err="1" smtClean="0"/>
              <a:t>шгу</a:t>
            </a:r>
            <a:r>
              <a:rPr lang="ru-RU" sz="8000" dirty="0" smtClean="0"/>
              <a:t>  </a:t>
            </a:r>
            <a:r>
              <a:rPr lang="ru-RU" sz="8000" dirty="0" err="1" smtClean="0"/>
              <a:t>сгы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078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тигр    Гоша    Гриша</a:t>
            </a:r>
            <a:endParaRPr lang="ru-RU" sz="6600" dirty="0"/>
          </a:p>
          <a:p>
            <a:pPr marL="0" indent="0">
              <a:buNone/>
            </a:pPr>
            <a:r>
              <a:rPr lang="ru-RU" sz="6600" dirty="0"/>
              <a:t>гам </a:t>
            </a:r>
            <a:r>
              <a:rPr lang="ru-RU" sz="6600" dirty="0" smtClean="0"/>
              <a:t>    Инга     глина</a:t>
            </a:r>
            <a:endParaRPr lang="ru-RU" sz="6600" dirty="0"/>
          </a:p>
          <a:p>
            <a:pPr marL="0" indent="0">
              <a:buNone/>
            </a:pPr>
            <a:r>
              <a:rPr lang="ru-RU" sz="6600" dirty="0"/>
              <a:t>гром </a:t>
            </a:r>
            <a:r>
              <a:rPr lang="ru-RU" sz="6600" dirty="0" smtClean="0"/>
              <a:t>  игра     гайка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7634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8" y="-31980"/>
            <a:ext cx="7590727" cy="6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4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Учитель\Рабочий стол\конспекты бибигон\книги\Po_doroge_k_azbyke_5ch\0 - 004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6" t="47530" b="18798"/>
          <a:stretch/>
        </p:blipFill>
        <p:spPr bwMode="auto">
          <a:xfrm>
            <a:off x="179512" y="1268760"/>
            <a:ext cx="829402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3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4</cp:revision>
  <dcterms:created xsi:type="dcterms:W3CDTF">2016-02-03T14:23:15Z</dcterms:created>
  <dcterms:modified xsi:type="dcterms:W3CDTF">2016-02-03T16:02:37Z</dcterms:modified>
</cp:coreProperties>
</file>