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5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1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5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3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2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6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5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CF3C-1839-44B6-A08D-EBCFED16B9EB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1366-896B-4A2E-A62D-93B58B43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3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571"/>
            <a:ext cx="8892480" cy="883149"/>
          </a:xfrm>
        </p:spPr>
        <p:txBody>
          <a:bodyPr/>
          <a:lstStyle/>
          <a:p>
            <a:r>
              <a:rPr lang="ru-RU" dirty="0" smtClean="0"/>
              <a:t>Почему в неделе 7 дней?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7245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Древние астрономы наблюдали за звёздами и планетами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" y="1653616"/>
            <a:ext cx="8113323" cy="436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94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Наблюдая за луной, они установили, что 7 дней её хорошо видно , 7 дней она убывает, 7 дней её не видно, 7 дней она растёт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8149"/>
            <a:ext cx="7056784" cy="528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50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76525"/>
            <a:ext cx="8229600" cy="349283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900" dirty="0" smtClean="0"/>
              <a:t>У </a:t>
            </a:r>
            <a:r>
              <a:rPr lang="ru-RU" sz="5900" dirty="0" smtClean="0"/>
              <a:t>Луны </a:t>
            </a:r>
            <a:r>
              <a:rPr lang="ru-RU" sz="5900" dirty="0" smtClean="0"/>
              <a:t>четыре  фазы (новолуние, растущая луна, полнолуние, убывающая луна) 4 периода по 7 дней.</a:t>
            </a:r>
          </a:p>
          <a:p>
            <a:pPr marL="0" indent="0">
              <a:buNone/>
            </a:pPr>
            <a:endParaRPr lang="ru-RU" sz="5900" dirty="0" smtClean="0"/>
          </a:p>
          <a:p>
            <a:pPr marL="0" indent="0">
              <a:buNone/>
            </a:pPr>
            <a:r>
              <a:rPr lang="ru-RU" sz="5900" dirty="0" smtClean="0"/>
              <a:t>Луну называют Месяцем, потому что она обходит вокруг Земли почти за месяц ( 28 дней). Этот месяц называют лунным. Он отличается от солнечного месяца, в котором другое количество дней.</a:t>
            </a:r>
          </a:p>
          <a:p>
            <a:pPr marL="0" indent="0">
              <a:buNone/>
            </a:pPr>
            <a:endParaRPr lang="ru-RU" sz="5900" dirty="0" smtClean="0"/>
          </a:p>
          <a:p>
            <a:pPr marL="0" indent="0">
              <a:buNone/>
            </a:pPr>
            <a:endParaRPr lang="ru-RU" sz="5900" dirty="0" smtClean="0"/>
          </a:p>
          <a:p>
            <a:pPr marL="0" indent="0">
              <a:buNone/>
            </a:pPr>
            <a:endParaRPr lang="ru-RU" sz="5900" dirty="0" smtClean="0"/>
          </a:p>
          <a:p>
            <a:pPr marL="0" indent="0">
              <a:buNone/>
            </a:pPr>
            <a:endParaRPr lang="ru-RU" sz="5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 bwMode="auto">
          <a:xfrm>
            <a:off x="1547664" y="164765"/>
            <a:ext cx="6191250" cy="30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4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Ещё интересно то , что наша Земля обходит вокруг Солнца за год, в котором 52 недели и 1 день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14479" cy="43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68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" y="2636912"/>
            <a:ext cx="762437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32998" cy="126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1" y="4631893"/>
            <a:ext cx="7671478" cy="12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411" y="1909310"/>
            <a:ext cx="753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Луна в северном полушарии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1411" y="3933056"/>
            <a:ext cx="742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Луна в южном полушарии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1411" y="6093296"/>
            <a:ext cx="79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Луна на Экваторе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123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Луна на экваторе выглядит совсем по- другому.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8" b="16117"/>
          <a:stretch/>
        </p:blipFill>
        <p:spPr bwMode="auto">
          <a:xfrm>
            <a:off x="683568" y="1556792"/>
            <a:ext cx="7639467" cy="47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63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Почему в неделе 7 дней?</vt:lpstr>
      <vt:lpstr>Древние астрономы наблюдали за звёздами и планетами</vt:lpstr>
      <vt:lpstr>Наблюдая за луной, они установили, что 7 дней её хорошо видно , 7 дней она убывает, 7 дней её не видно, 7 дней она растёт</vt:lpstr>
      <vt:lpstr>Презентация PowerPoint</vt:lpstr>
      <vt:lpstr>Ещё интересно то , что наша Земля обходит вокруг Солнца за год, в котором 52 недели и 1 день</vt:lpstr>
      <vt:lpstr>Презентация PowerPoint</vt:lpstr>
      <vt:lpstr>Луна на экваторе выглядит совсем по- другому.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 неделе 7 дней?</dc:title>
  <dc:creator>iulia</dc:creator>
  <cp:lastModifiedBy>iulia</cp:lastModifiedBy>
  <cp:revision>6</cp:revision>
  <dcterms:created xsi:type="dcterms:W3CDTF">2019-02-17T16:08:12Z</dcterms:created>
  <dcterms:modified xsi:type="dcterms:W3CDTF">2019-02-17T17:25:21Z</dcterms:modified>
</cp:coreProperties>
</file>