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 varScale="1">
        <p:scale>
          <a:sx n="64" d="100"/>
          <a:sy n="64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6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</a:rPr>
              <a:t>Презентация опубликована на сайте 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viki.rdf.ru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928670"/>
            <a:ext cx="4363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Рассказова Марина  Борисовна.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    ЦРР «Росток»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 2011г.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569</Words>
  <Application>Microsoft Office PowerPoint</Application>
  <PresentationFormat>Экран (4:3)</PresentationFormat>
  <Paragraphs>53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29</cp:revision>
  <dcterms:created xsi:type="dcterms:W3CDTF">2011-04-02T17:26:38Z</dcterms:created>
  <dcterms:modified xsi:type="dcterms:W3CDTF">2014-03-13T07:56:54Z</dcterms:modified>
</cp:coreProperties>
</file>