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E3FD-7396-4515-A743-8FC958ADE76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016-19FF-4848-BA71-AF2AF154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1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E3FD-7396-4515-A743-8FC958ADE76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016-19FF-4848-BA71-AF2AF154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1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E3FD-7396-4515-A743-8FC958ADE76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016-19FF-4848-BA71-AF2AF154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E3FD-7396-4515-A743-8FC958ADE76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016-19FF-4848-BA71-AF2AF154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1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E3FD-7396-4515-A743-8FC958ADE76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016-19FF-4848-BA71-AF2AF154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E3FD-7396-4515-A743-8FC958ADE76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016-19FF-4848-BA71-AF2AF154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5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E3FD-7396-4515-A743-8FC958ADE76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016-19FF-4848-BA71-AF2AF154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6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E3FD-7396-4515-A743-8FC958ADE76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016-19FF-4848-BA71-AF2AF154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9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E3FD-7396-4515-A743-8FC958ADE76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016-19FF-4848-BA71-AF2AF154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7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E3FD-7396-4515-A743-8FC958ADE76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016-19FF-4848-BA71-AF2AF154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9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E3FD-7396-4515-A743-8FC958ADE76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E2016-19FF-4848-BA71-AF2AF154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3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E3FD-7396-4515-A743-8FC958ADE768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E2016-19FF-4848-BA71-AF2AF154C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9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824536" cy="64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476672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Беседа по картинке.</a:t>
            </a:r>
          </a:p>
          <a:p>
            <a:r>
              <a:rPr lang="ru-RU" sz="2800" dirty="0" smtClean="0"/>
              <a:t>Почему у девочки Нины такое лицо?</a:t>
            </a:r>
          </a:p>
          <a:p>
            <a:r>
              <a:rPr lang="ru-RU" sz="2800" dirty="0" smtClean="0"/>
              <a:t>А вам нравятся люди, которые вредничают?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1473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</a:t>
            </a:r>
            <a:r>
              <a:rPr lang="ru-RU" dirty="0" smtClean="0"/>
              <a:t>слоги. Игра с мячом.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>
                <a:solidFill>
                  <a:srgbClr val="0070C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А        </a:t>
            </a:r>
            <a:r>
              <a:rPr lang="ru-RU" sz="5400" b="1" dirty="0" smtClean="0">
                <a:solidFill>
                  <a:srgbClr val="00B05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Я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0070C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О        </a:t>
            </a:r>
            <a:r>
              <a:rPr lang="ru-RU" sz="5400" b="1" dirty="0" smtClean="0">
                <a:solidFill>
                  <a:srgbClr val="00B05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Ё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0070C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У        </a:t>
            </a:r>
            <a:r>
              <a:rPr lang="ru-RU" sz="5400" b="1" dirty="0" smtClean="0">
                <a:solidFill>
                  <a:srgbClr val="00B05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Ю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0070C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Ы       </a:t>
            </a:r>
            <a:r>
              <a:rPr lang="ru-RU" sz="5400" b="1" dirty="0" smtClean="0">
                <a:solidFill>
                  <a:srgbClr val="00B05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И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0070C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Э        </a:t>
            </a:r>
            <a:r>
              <a:rPr lang="ru-RU" sz="5400" b="1" dirty="0" smtClean="0">
                <a:solidFill>
                  <a:srgbClr val="00B050"/>
                </a:solidFill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</a:rPr>
              <a:t>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21637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7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  </a:t>
            </a:r>
            <a:r>
              <a:rPr lang="ru-RU" dirty="0" smtClean="0"/>
              <a:t>«Твёрдый – мягкий</a:t>
            </a:r>
            <a:r>
              <a:rPr lang="ru-RU" dirty="0" smtClean="0"/>
              <a:t>». У детей буквы </a:t>
            </a:r>
            <a:r>
              <a:rPr lang="ru-RU" b="1" dirty="0" smtClean="0">
                <a:solidFill>
                  <a:srgbClr val="0070C0"/>
                </a:solidFill>
              </a:rPr>
              <a:t>н</a:t>
            </a:r>
            <a:r>
              <a:rPr lang="ru-RU" b="1" dirty="0" smtClean="0"/>
              <a:t>  </a:t>
            </a:r>
            <a:r>
              <a:rPr lang="ru-RU" b="1" dirty="0" err="1" smtClean="0">
                <a:solidFill>
                  <a:srgbClr val="00B050"/>
                </a:solidFill>
              </a:rPr>
              <a:t>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Настя   Нина   Наташа   Никита</a:t>
            </a:r>
          </a:p>
          <a:p>
            <a:pPr marL="0" indent="0">
              <a:buNone/>
            </a:pPr>
            <a:r>
              <a:rPr lang="ru-RU" sz="4800" dirty="0"/>
              <a:t>н</a:t>
            </a:r>
            <a:r>
              <a:rPr lang="ru-RU" sz="4800" dirty="0" smtClean="0"/>
              <a:t>оты     нога   нитки    носорог</a:t>
            </a:r>
          </a:p>
          <a:p>
            <a:pPr marL="0" indent="0">
              <a:buNone/>
            </a:pPr>
            <a:r>
              <a:rPr lang="ru-RU" sz="4800" dirty="0"/>
              <a:t>п</a:t>
            </a:r>
            <a:r>
              <a:rPr lang="ru-RU" sz="4800" dirty="0" smtClean="0"/>
              <a:t>ень      Соня    Ваня      банк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8841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4" y="980728"/>
            <a:ext cx="882863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73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Раскрась букву.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592288" cy="274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5484710" cy="15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94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56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Прочитай слоги. Игра с мячом.</vt:lpstr>
      <vt:lpstr>Игра   «Твёрдый – мягкий». У детей буквы н  н</vt:lpstr>
      <vt:lpstr>Презентация PowerPoint</vt:lpstr>
      <vt:lpstr>Раскрась букву.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iulia</dc:creator>
  <cp:lastModifiedBy>iulia</cp:lastModifiedBy>
  <cp:revision>5</cp:revision>
  <dcterms:created xsi:type="dcterms:W3CDTF">2017-10-29T05:12:42Z</dcterms:created>
  <dcterms:modified xsi:type="dcterms:W3CDTF">2017-11-07T19:56:19Z</dcterms:modified>
</cp:coreProperties>
</file>